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13" r:id="rId1"/>
  </p:sldMasterIdLst>
  <p:notesMasterIdLst>
    <p:notesMasterId r:id="rId9"/>
  </p:notesMasterIdLst>
  <p:sldIdLst>
    <p:sldId id="278" r:id="rId2"/>
    <p:sldId id="287" r:id="rId3"/>
    <p:sldId id="289" r:id="rId4"/>
    <p:sldId id="290" r:id="rId5"/>
    <p:sldId id="291" r:id="rId6"/>
    <p:sldId id="284" r:id="rId7"/>
    <p:sldId id="29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3368"/>
    <a:srgbClr val="EAC0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84" autoAdjust="0"/>
  </p:normalViewPr>
  <p:slideViewPr>
    <p:cSldViewPr snapToGrid="0">
      <p:cViewPr>
        <p:scale>
          <a:sx n="71" d="100"/>
          <a:sy n="71" d="100"/>
        </p:scale>
        <p:origin x="-690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B8C82D-FFE8-425C-B07A-70C94366EC37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45C00F7B-92E4-4EA1-AA64-BF3DE4059434}">
      <dgm:prSet phldrT="[Text]" custT="1"/>
      <dgm:spPr/>
      <dgm:t>
        <a:bodyPr/>
        <a:lstStyle/>
        <a:p>
          <a:r>
            <a:rPr lang="en-IN" sz="1800" b="1" dirty="0" smtClean="0">
              <a:latin typeface="Arial" pitchFamily="34" charset="0"/>
              <a:cs typeface="Arial" pitchFamily="34" charset="0"/>
            </a:rPr>
            <a:t>Review Current Recruitment Process &amp; Recruiter </a:t>
          </a:r>
          <a:r>
            <a:rPr lang="en-IN" sz="1800" b="1" dirty="0" err="1" smtClean="0">
              <a:latin typeface="Arial" pitchFamily="34" charset="0"/>
              <a:cs typeface="Arial" pitchFamily="34" charset="0"/>
            </a:rPr>
            <a:t>Caliber</a:t>
          </a:r>
          <a:endParaRPr lang="en-IN" sz="1800" b="1" dirty="0">
            <a:latin typeface="Arial" pitchFamily="34" charset="0"/>
            <a:cs typeface="Arial" pitchFamily="34" charset="0"/>
          </a:endParaRPr>
        </a:p>
      </dgm:t>
    </dgm:pt>
    <dgm:pt modelId="{15360637-44E3-4CA1-ABC1-BFFB18BD1140}" type="parTrans" cxnId="{C4347A54-BC50-4C75-9E8F-EABBBCC89224}">
      <dgm:prSet/>
      <dgm:spPr/>
      <dgm:t>
        <a:bodyPr/>
        <a:lstStyle/>
        <a:p>
          <a:endParaRPr lang="en-IN">
            <a:latin typeface="Arial" pitchFamily="34" charset="0"/>
            <a:cs typeface="Arial" pitchFamily="34" charset="0"/>
          </a:endParaRPr>
        </a:p>
      </dgm:t>
    </dgm:pt>
    <dgm:pt modelId="{C92C31C8-12A7-404B-98EB-7F4D679CDD84}" type="sibTrans" cxnId="{C4347A54-BC50-4C75-9E8F-EABBBCC89224}">
      <dgm:prSet/>
      <dgm:spPr/>
      <dgm:t>
        <a:bodyPr/>
        <a:lstStyle/>
        <a:p>
          <a:endParaRPr lang="en-IN">
            <a:latin typeface="Arial" pitchFamily="34" charset="0"/>
            <a:cs typeface="Arial" pitchFamily="34" charset="0"/>
          </a:endParaRPr>
        </a:p>
      </dgm:t>
    </dgm:pt>
    <dgm:pt modelId="{5A4F5EE9-A984-4EDC-80A7-ADF17B1B7F9B}">
      <dgm:prSet phldrT="[Text]" custT="1"/>
      <dgm:spPr/>
      <dgm:t>
        <a:bodyPr/>
        <a:lstStyle/>
        <a:p>
          <a:r>
            <a:rPr lang="en-IN" sz="1400" dirty="0" smtClean="0">
              <a:latin typeface="Arial" pitchFamily="34" charset="0"/>
              <a:cs typeface="Arial" pitchFamily="34" charset="0"/>
            </a:rPr>
            <a:t>First under the current Recruitment Process followed &amp; challenges faced.</a:t>
          </a:r>
          <a:endParaRPr lang="en-IN" sz="1400" dirty="0">
            <a:latin typeface="Arial" pitchFamily="34" charset="0"/>
            <a:cs typeface="Arial" pitchFamily="34" charset="0"/>
          </a:endParaRPr>
        </a:p>
      </dgm:t>
    </dgm:pt>
    <dgm:pt modelId="{3B3AB695-1367-4055-AD06-29A693E6E2D8}" type="parTrans" cxnId="{F6D85C19-E671-4995-9CF9-5FE63D2409C0}">
      <dgm:prSet/>
      <dgm:spPr/>
      <dgm:t>
        <a:bodyPr/>
        <a:lstStyle/>
        <a:p>
          <a:endParaRPr lang="en-IN">
            <a:latin typeface="Arial" pitchFamily="34" charset="0"/>
            <a:cs typeface="Arial" pitchFamily="34" charset="0"/>
          </a:endParaRPr>
        </a:p>
      </dgm:t>
    </dgm:pt>
    <dgm:pt modelId="{915DD8D2-7B59-49F9-B801-68E804DF2269}" type="sibTrans" cxnId="{F6D85C19-E671-4995-9CF9-5FE63D2409C0}">
      <dgm:prSet/>
      <dgm:spPr/>
      <dgm:t>
        <a:bodyPr/>
        <a:lstStyle/>
        <a:p>
          <a:endParaRPr lang="en-IN">
            <a:latin typeface="Arial" pitchFamily="34" charset="0"/>
            <a:cs typeface="Arial" pitchFamily="34" charset="0"/>
          </a:endParaRPr>
        </a:p>
      </dgm:t>
    </dgm:pt>
    <dgm:pt modelId="{05EFA9D9-5B31-42C5-93C0-282CE72A7BED}">
      <dgm:prSet phldrT="[Text]" custT="1"/>
      <dgm:spPr/>
      <dgm:t>
        <a:bodyPr/>
        <a:lstStyle/>
        <a:p>
          <a:r>
            <a:rPr lang="en-IN" sz="1400" dirty="0" smtClean="0">
              <a:latin typeface="Arial" pitchFamily="34" charset="0"/>
              <a:cs typeface="Arial" pitchFamily="34" charset="0"/>
            </a:rPr>
            <a:t>One to One session with Recruiter to understand the job knowledge &amp; daily activity.</a:t>
          </a:r>
          <a:endParaRPr lang="en-IN" sz="1400" dirty="0">
            <a:latin typeface="Arial" pitchFamily="34" charset="0"/>
            <a:cs typeface="Arial" pitchFamily="34" charset="0"/>
          </a:endParaRPr>
        </a:p>
      </dgm:t>
    </dgm:pt>
    <dgm:pt modelId="{1D82E6CD-5716-4B80-95CB-DE806D0C0080}" type="parTrans" cxnId="{9763911B-E69F-4D31-9CA3-AAD6ACF504D9}">
      <dgm:prSet/>
      <dgm:spPr/>
      <dgm:t>
        <a:bodyPr/>
        <a:lstStyle/>
        <a:p>
          <a:endParaRPr lang="en-IN">
            <a:latin typeface="Arial" pitchFamily="34" charset="0"/>
            <a:cs typeface="Arial" pitchFamily="34" charset="0"/>
          </a:endParaRPr>
        </a:p>
      </dgm:t>
    </dgm:pt>
    <dgm:pt modelId="{5CEC5EA6-D0E4-40FF-93F6-7B558D36A2EF}" type="sibTrans" cxnId="{9763911B-E69F-4D31-9CA3-AAD6ACF504D9}">
      <dgm:prSet/>
      <dgm:spPr/>
      <dgm:t>
        <a:bodyPr/>
        <a:lstStyle/>
        <a:p>
          <a:endParaRPr lang="en-IN">
            <a:latin typeface="Arial" pitchFamily="34" charset="0"/>
            <a:cs typeface="Arial" pitchFamily="34" charset="0"/>
          </a:endParaRPr>
        </a:p>
      </dgm:t>
    </dgm:pt>
    <dgm:pt modelId="{2DE32441-BF00-4F93-A46B-BF60F3D8BB34}">
      <dgm:prSet phldrT="[Text]" custT="1"/>
      <dgm:spPr/>
      <dgm:t>
        <a:bodyPr/>
        <a:lstStyle/>
        <a:p>
          <a:r>
            <a:rPr lang="en-IN" sz="1800" b="1" dirty="0" smtClean="0">
              <a:latin typeface="Arial" pitchFamily="34" charset="0"/>
              <a:cs typeface="Arial" pitchFamily="34" charset="0"/>
            </a:rPr>
            <a:t>Recruitment Analytics</a:t>
          </a:r>
          <a:endParaRPr lang="en-IN" sz="1800" b="1" dirty="0">
            <a:latin typeface="Arial" pitchFamily="34" charset="0"/>
            <a:cs typeface="Arial" pitchFamily="34" charset="0"/>
          </a:endParaRPr>
        </a:p>
      </dgm:t>
    </dgm:pt>
    <dgm:pt modelId="{8B75997C-0BC3-40C0-B13C-01E95152A2AB}" type="parTrans" cxnId="{0F3371B8-2FAD-4732-9443-2A9AE3488294}">
      <dgm:prSet/>
      <dgm:spPr/>
      <dgm:t>
        <a:bodyPr/>
        <a:lstStyle/>
        <a:p>
          <a:endParaRPr lang="en-IN">
            <a:latin typeface="Arial" pitchFamily="34" charset="0"/>
            <a:cs typeface="Arial" pitchFamily="34" charset="0"/>
          </a:endParaRPr>
        </a:p>
      </dgm:t>
    </dgm:pt>
    <dgm:pt modelId="{62CF77B5-8EA5-4A19-A608-A1B4ED611656}" type="sibTrans" cxnId="{0F3371B8-2FAD-4732-9443-2A9AE3488294}">
      <dgm:prSet/>
      <dgm:spPr/>
      <dgm:t>
        <a:bodyPr/>
        <a:lstStyle/>
        <a:p>
          <a:endParaRPr lang="en-IN">
            <a:latin typeface="Arial" pitchFamily="34" charset="0"/>
            <a:cs typeface="Arial" pitchFamily="34" charset="0"/>
          </a:endParaRPr>
        </a:p>
      </dgm:t>
    </dgm:pt>
    <dgm:pt modelId="{A3FD2379-5160-4342-8C16-D38B27EAB3F3}">
      <dgm:prSet phldrT="[Text]" custT="1"/>
      <dgm:spPr/>
      <dgm:t>
        <a:bodyPr/>
        <a:lstStyle/>
        <a:p>
          <a:pPr algn="just"/>
          <a:r>
            <a:rPr lang="en-IN" sz="1400" dirty="0" smtClean="0">
              <a:latin typeface="Arial" pitchFamily="34" charset="0"/>
              <a:cs typeface="Arial" pitchFamily="34" charset="0"/>
            </a:rPr>
            <a:t>Program takes Recruiters step-by-step through every aspect of Recruiting Requisition Evaluation, Interviewing, implementing Service Level Agreements (Lead time), Leveraging online tools for sourcing candidates, and then implementing and executing an organized Recruitment process.</a:t>
          </a:r>
          <a:endParaRPr lang="en-IN" sz="1400" dirty="0">
            <a:latin typeface="Arial" pitchFamily="34" charset="0"/>
            <a:cs typeface="Arial" pitchFamily="34" charset="0"/>
          </a:endParaRPr>
        </a:p>
      </dgm:t>
    </dgm:pt>
    <dgm:pt modelId="{264D3F06-550A-423F-8CCD-E9D07112D4E5}" type="parTrans" cxnId="{FA6EE76A-D810-46C3-B7A9-847D75A93BE7}">
      <dgm:prSet/>
      <dgm:spPr/>
      <dgm:t>
        <a:bodyPr/>
        <a:lstStyle/>
        <a:p>
          <a:endParaRPr lang="en-IN">
            <a:latin typeface="Arial" pitchFamily="34" charset="0"/>
            <a:cs typeface="Arial" pitchFamily="34" charset="0"/>
          </a:endParaRPr>
        </a:p>
      </dgm:t>
    </dgm:pt>
    <dgm:pt modelId="{3392757A-DDA3-4968-8015-F04E82040A34}" type="sibTrans" cxnId="{FA6EE76A-D810-46C3-B7A9-847D75A93BE7}">
      <dgm:prSet/>
      <dgm:spPr/>
      <dgm:t>
        <a:bodyPr/>
        <a:lstStyle/>
        <a:p>
          <a:endParaRPr lang="en-IN">
            <a:latin typeface="Arial" pitchFamily="34" charset="0"/>
            <a:cs typeface="Arial" pitchFamily="34" charset="0"/>
          </a:endParaRPr>
        </a:p>
      </dgm:t>
    </dgm:pt>
    <dgm:pt modelId="{2B17557C-41A7-4BFD-AB64-15DF0DB0EFB3}">
      <dgm:prSet phldrT="[Text]" custT="1"/>
      <dgm:spPr/>
      <dgm:t>
        <a:bodyPr/>
        <a:lstStyle/>
        <a:p>
          <a:r>
            <a:rPr lang="en-IN" sz="1400" dirty="0" smtClean="0">
              <a:latin typeface="Arial" pitchFamily="34" charset="0"/>
              <a:cs typeface="Arial" pitchFamily="34" charset="0"/>
            </a:rPr>
            <a:t>Time allocation 1 hr.</a:t>
          </a:r>
          <a:endParaRPr lang="en-IN" sz="1400" dirty="0">
            <a:latin typeface="Arial" pitchFamily="34" charset="0"/>
            <a:cs typeface="Arial" pitchFamily="34" charset="0"/>
          </a:endParaRPr>
        </a:p>
      </dgm:t>
    </dgm:pt>
    <dgm:pt modelId="{ED5CD063-A31C-4E8F-85EB-D1A5972FFA7D}" type="parTrans" cxnId="{92D48C5B-1A4C-4CE2-988B-0AAF02487DFE}">
      <dgm:prSet/>
      <dgm:spPr/>
      <dgm:t>
        <a:bodyPr/>
        <a:lstStyle/>
        <a:p>
          <a:endParaRPr lang="en-IN">
            <a:latin typeface="Arial" pitchFamily="34" charset="0"/>
            <a:cs typeface="Arial" pitchFamily="34" charset="0"/>
          </a:endParaRPr>
        </a:p>
      </dgm:t>
    </dgm:pt>
    <dgm:pt modelId="{72AE8844-BDB9-444A-B3F3-4436DDDFDA0E}" type="sibTrans" cxnId="{92D48C5B-1A4C-4CE2-988B-0AAF02487DFE}">
      <dgm:prSet/>
      <dgm:spPr/>
      <dgm:t>
        <a:bodyPr/>
        <a:lstStyle/>
        <a:p>
          <a:endParaRPr lang="en-IN">
            <a:latin typeface="Arial" pitchFamily="34" charset="0"/>
            <a:cs typeface="Arial" pitchFamily="34" charset="0"/>
          </a:endParaRPr>
        </a:p>
      </dgm:t>
    </dgm:pt>
    <dgm:pt modelId="{DE19973D-948B-4479-B3C9-63D4C3D3D65B}">
      <dgm:prSet phldrT="[Text]" custT="1"/>
      <dgm:spPr/>
      <dgm:t>
        <a:bodyPr/>
        <a:lstStyle/>
        <a:p>
          <a:r>
            <a:rPr lang="en-IN" sz="1800" b="1" dirty="0" smtClean="0">
              <a:latin typeface="Arial" pitchFamily="34" charset="0"/>
              <a:cs typeface="Arial" pitchFamily="34" charset="0"/>
            </a:rPr>
            <a:t>Requirement Analysis</a:t>
          </a:r>
          <a:endParaRPr lang="en-IN" sz="1800" b="1" dirty="0">
            <a:latin typeface="Arial" pitchFamily="34" charset="0"/>
            <a:cs typeface="Arial" pitchFamily="34" charset="0"/>
          </a:endParaRPr>
        </a:p>
      </dgm:t>
    </dgm:pt>
    <dgm:pt modelId="{16A8A3BB-2B78-4437-B461-8329E2330042}" type="parTrans" cxnId="{24C0AFDD-DA6E-4F66-AE21-2C32B8A0A255}">
      <dgm:prSet/>
      <dgm:spPr/>
      <dgm:t>
        <a:bodyPr/>
        <a:lstStyle/>
        <a:p>
          <a:endParaRPr lang="en-IN"/>
        </a:p>
      </dgm:t>
    </dgm:pt>
    <dgm:pt modelId="{1E420214-AFD8-427E-A194-B310431FC488}" type="sibTrans" cxnId="{24C0AFDD-DA6E-4F66-AE21-2C32B8A0A255}">
      <dgm:prSet/>
      <dgm:spPr/>
      <dgm:t>
        <a:bodyPr/>
        <a:lstStyle/>
        <a:p>
          <a:endParaRPr lang="en-IN"/>
        </a:p>
      </dgm:t>
    </dgm:pt>
    <dgm:pt modelId="{5A675CAB-5B4F-4303-A98D-36A66F0885B7}">
      <dgm:prSet custT="1"/>
      <dgm:spPr/>
      <dgm:t>
        <a:bodyPr/>
        <a:lstStyle/>
        <a:p>
          <a:pPr algn="ctr"/>
          <a:r>
            <a:rPr lang="en-IN" sz="1400" dirty="0" smtClean="0">
              <a:latin typeface="Arial" pitchFamily="34" charset="0"/>
              <a:cs typeface="Arial" pitchFamily="34" charset="0"/>
            </a:rPr>
            <a:t>Preparation &amp; Documentation of Job Description &amp; Specification.</a:t>
          </a:r>
          <a:endParaRPr lang="en-IN" sz="1400" dirty="0">
            <a:latin typeface="Arial" pitchFamily="34" charset="0"/>
            <a:cs typeface="Arial" pitchFamily="34" charset="0"/>
          </a:endParaRPr>
        </a:p>
      </dgm:t>
    </dgm:pt>
    <dgm:pt modelId="{2BA5EC84-CF45-4566-BA60-684DE6CB8140}" type="parTrans" cxnId="{263261A9-89F8-4187-9E78-2A7D9760154D}">
      <dgm:prSet/>
      <dgm:spPr/>
      <dgm:t>
        <a:bodyPr/>
        <a:lstStyle/>
        <a:p>
          <a:endParaRPr lang="en-IN"/>
        </a:p>
      </dgm:t>
    </dgm:pt>
    <dgm:pt modelId="{FE337A9D-68F5-46EF-97CB-79F1E3A98308}" type="sibTrans" cxnId="{263261A9-89F8-4187-9E78-2A7D9760154D}">
      <dgm:prSet/>
      <dgm:spPr/>
      <dgm:t>
        <a:bodyPr/>
        <a:lstStyle/>
        <a:p>
          <a:endParaRPr lang="en-IN"/>
        </a:p>
      </dgm:t>
    </dgm:pt>
    <dgm:pt modelId="{B1D8C3EB-FDFE-4E23-BC12-D263DD674083}">
      <dgm:prSet custT="1"/>
      <dgm:spPr/>
      <dgm:t>
        <a:bodyPr/>
        <a:lstStyle/>
        <a:p>
          <a:pPr algn="just"/>
          <a:r>
            <a:rPr lang="en-IN" sz="1400" dirty="0" smtClean="0">
              <a:latin typeface="Arial" pitchFamily="34" charset="0"/>
              <a:cs typeface="Arial" pitchFamily="34" charset="0"/>
            </a:rPr>
            <a:t>	Requirement Analysis Methods</a:t>
          </a:r>
          <a:endParaRPr lang="en-IN" sz="1400" dirty="0">
            <a:latin typeface="Arial" pitchFamily="34" charset="0"/>
            <a:cs typeface="Arial" pitchFamily="34" charset="0"/>
          </a:endParaRPr>
        </a:p>
      </dgm:t>
    </dgm:pt>
    <dgm:pt modelId="{A8522DE1-D6F0-41EA-BB36-E5899CF31A20}" type="parTrans" cxnId="{7BBA7D9C-5BA5-40BA-97D0-D65EA152FC05}">
      <dgm:prSet/>
      <dgm:spPr/>
      <dgm:t>
        <a:bodyPr/>
        <a:lstStyle/>
        <a:p>
          <a:endParaRPr lang="en-IN"/>
        </a:p>
      </dgm:t>
    </dgm:pt>
    <dgm:pt modelId="{A9739D5F-3099-4C51-9FE4-5D1372E8001F}" type="sibTrans" cxnId="{7BBA7D9C-5BA5-40BA-97D0-D65EA152FC05}">
      <dgm:prSet/>
      <dgm:spPr/>
      <dgm:t>
        <a:bodyPr/>
        <a:lstStyle/>
        <a:p>
          <a:endParaRPr lang="en-IN"/>
        </a:p>
      </dgm:t>
    </dgm:pt>
    <dgm:pt modelId="{E31F5C9E-DEC5-47B3-8690-C87B174B234D}" type="pres">
      <dgm:prSet presAssocID="{95B8C82D-FFE8-425C-B07A-70C94366EC3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7813BFC7-5BB6-4E97-AC4F-1DEE8BF14BDF}" type="pres">
      <dgm:prSet presAssocID="{DE19973D-948B-4479-B3C9-63D4C3D3D65B}" presName="boxAndChildren" presStyleCnt="0"/>
      <dgm:spPr/>
    </dgm:pt>
    <dgm:pt modelId="{00893B04-E088-4578-AB90-C7C2E0A95C1C}" type="pres">
      <dgm:prSet presAssocID="{DE19973D-948B-4479-B3C9-63D4C3D3D65B}" presName="parentTextBox" presStyleLbl="node1" presStyleIdx="0" presStyleCnt="3" custLinFactNeighborX="172"/>
      <dgm:spPr/>
      <dgm:t>
        <a:bodyPr/>
        <a:lstStyle/>
        <a:p>
          <a:endParaRPr lang="en-IN"/>
        </a:p>
      </dgm:t>
    </dgm:pt>
    <dgm:pt modelId="{4A325889-A252-47A6-8A96-1FFBF2752375}" type="pres">
      <dgm:prSet presAssocID="{DE19973D-948B-4479-B3C9-63D4C3D3D65B}" presName="entireBox" presStyleLbl="node1" presStyleIdx="0" presStyleCnt="3"/>
      <dgm:spPr/>
      <dgm:t>
        <a:bodyPr/>
        <a:lstStyle/>
        <a:p>
          <a:endParaRPr lang="en-IN"/>
        </a:p>
      </dgm:t>
    </dgm:pt>
    <dgm:pt modelId="{895506D0-73D5-49A6-B876-327D233D3909}" type="pres">
      <dgm:prSet presAssocID="{DE19973D-948B-4479-B3C9-63D4C3D3D65B}" presName="descendantBox" presStyleCnt="0"/>
      <dgm:spPr/>
    </dgm:pt>
    <dgm:pt modelId="{32630132-16F0-4315-85C7-BEE9C6245854}" type="pres">
      <dgm:prSet presAssocID="{5A675CAB-5B4F-4303-A98D-36A66F0885B7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0B22A70-1770-407D-AEA9-E31AEB84B018}" type="pres">
      <dgm:prSet presAssocID="{B1D8C3EB-FDFE-4E23-BC12-D263DD674083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6DE3716-FAFB-477E-984F-2F3A54C0E54A}" type="pres">
      <dgm:prSet presAssocID="{62CF77B5-8EA5-4A19-A608-A1B4ED611656}" presName="sp" presStyleCnt="0"/>
      <dgm:spPr/>
    </dgm:pt>
    <dgm:pt modelId="{D495E9E8-2841-4ECA-ACFD-BDF132510637}" type="pres">
      <dgm:prSet presAssocID="{2DE32441-BF00-4F93-A46B-BF60F3D8BB34}" presName="arrowAndChildren" presStyleCnt="0"/>
      <dgm:spPr/>
    </dgm:pt>
    <dgm:pt modelId="{74DA761D-EDE8-42FA-BEF8-6219B35AA06C}" type="pres">
      <dgm:prSet presAssocID="{2DE32441-BF00-4F93-A46B-BF60F3D8BB34}" presName="parentTextArrow" presStyleLbl="node1" presStyleIdx="0" presStyleCnt="3"/>
      <dgm:spPr/>
      <dgm:t>
        <a:bodyPr/>
        <a:lstStyle/>
        <a:p>
          <a:endParaRPr lang="en-IN"/>
        </a:p>
      </dgm:t>
    </dgm:pt>
    <dgm:pt modelId="{B0FC3CD3-D88D-43A7-95F5-F06B9F04020E}" type="pres">
      <dgm:prSet presAssocID="{2DE32441-BF00-4F93-A46B-BF60F3D8BB34}" presName="arrow" presStyleLbl="node1" presStyleIdx="1" presStyleCnt="3"/>
      <dgm:spPr/>
      <dgm:t>
        <a:bodyPr/>
        <a:lstStyle/>
        <a:p>
          <a:endParaRPr lang="en-IN"/>
        </a:p>
      </dgm:t>
    </dgm:pt>
    <dgm:pt modelId="{8F20F421-09AA-4C74-91AC-65C4998A7122}" type="pres">
      <dgm:prSet presAssocID="{2DE32441-BF00-4F93-A46B-BF60F3D8BB34}" presName="descendantArrow" presStyleCnt="0"/>
      <dgm:spPr/>
    </dgm:pt>
    <dgm:pt modelId="{353FBFD9-E725-4FF4-A741-2A562FFD4183}" type="pres">
      <dgm:prSet presAssocID="{A3FD2379-5160-4342-8C16-D38B27EAB3F3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3AFE69A-3D3A-413E-BD21-F94EAA2CAB3E}" type="pres">
      <dgm:prSet presAssocID="{C92C31C8-12A7-404B-98EB-7F4D679CDD84}" presName="sp" presStyleCnt="0"/>
      <dgm:spPr/>
    </dgm:pt>
    <dgm:pt modelId="{9AED5CF1-1F0A-4ADC-92E9-0DD4C8AC6682}" type="pres">
      <dgm:prSet presAssocID="{45C00F7B-92E4-4EA1-AA64-BF3DE4059434}" presName="arrowAndChildren" presStyleCnt="0"/>
      <dgm:spPr/>
    </dgm:pt>
    <dgm:pt modelId="{B54363C8-3816-4FD5-879C-3B39580E2BE6}" type="pres">
      <dgm:prSet presAssocID="{45C00F7B-92E4-4EA1-AA64-BF3DE4059434}" presName="parentTextArrow" presStyleLbl="node1" presStyleIdx="1" presStyleCnt="3"/>
      <dgm:spPr/>
      <dgm:t>
        <a:bodyPr/>
        <a:lstStyle/>
        <a:p>
          <a:endParaRPr lang="en-IN"/>
        </a:p>
      </dgm:t>
    </dgm:pt>
    <dgm:pt modelId="{B6B19609-D7FB-488F-B9DC-DE83BA55DF42}" type="pres">
      <dgm:prSet presAssocID="{45C00F7B-92E4-4EA1-AA64-BF3DE4059434}" presName="arrow" presStyleLbl="node1" presStyleIdx="2" presStyleCnt="3"/>
      <dgm:spPr/>
      <dgm:t>
        <a:bodyPr/>
        <a:lstStyle/>
        <a:p>
          <a:endParaRPr lang="en-IN"/>
        </a:p>
      </dgm:t>
    </dgm:pt>
    <dgm:pt modelId="{D6E30AD8-7601-4D60-A479-FAE86AB5F1BB}" type="pres">
      <dgm:prSet presAssocID="{45C00F7B-92E4-4EA1-AA64-BF3DE4059434}" presName="descendantArrow" presStyleCnt="0"/>
      <dgm:spPr/>
    </dgm:pt>
    <dgm:pt modelId="{3863C50D-BF49-4D16-B788-6AFBA922327E}" type="pres">
      <dgm:prSet presAssocID="{5A4F5EE9-A984-4EDC-80A7-ADF17B1B7F9B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CDD79F7-E061-4FC3-B70E-6B421D55ABBA}" type="pres">
      <dgm:prSet presAssocID="{05EFA9D9-5B31-42C5-93C0-282CE72A7BED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D1A0878-ED8F-4AFA-A2E0-DACCCFFA1901}" type="pres">
      <dgm:prSet presAssocID="{2B17557C-41A7-4BFD-AB64-15DF0DB0EFB3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263261A9-89F8-4187-9E78-2A7D9760154D}" srcId="{DE19973D-948B-4479-B3C9-63D4C3D3D65B}" destId="{5A675CAB-5B4F-4303-A98D-36A66F0885B7}" srcOrd="0" destOrd="0" parTransId="{2BA5EC84-CF45-4566-BA60-684DE6CB8140}" sibTransId="{FE337A9D-68F5-46EF-97CB-79F1E3A98308}"/>
    <dgm:cxn modelId="{9763911B-E69F-4D31-9CA3-AAD6ACF504D9}" srcId="{45C00F7B-92E4-4EA1-AA64-BF3DE4059434}" destId="{05EFA9D9-5B31-42C5-93C0-282CE72A7BED}" srcOrd="1" destOrd="0" parTransId="{1D82E6CD-5716-4B80-95CB-DE806D0C0080}" sibTransId="{5CEC5EA6-D0E4-40FF-93F6-7B558D36A2EF}"/>
    <dgm:cxn modelId="{4D913918-B58F-4698-98AF-8B0109C229C2}" type="presOf" srcId="{05EFA9D9-5B31-42C5-93C0-282CE72A7BED}" destId="{0CDD79F7-E061-4FC3-B70E-6B421D55ABBA}" srcOrd="0" destOrd="0" presId="urn:microsoft.com/office/officeart/2005/8/layout/process4"/>
    <dgm:cxn modelId="{B56C89AF-9D76-4F47-9317-C310FCD971EF}" type="presOf" srcId="{DE19973D-948B-4479-B3C9-63D4C3D3D65B}" destId="{00893B04-E088-4578-AB90-C7C2E0A95C1C}" srcOrd="0" destOrd="0" presId="urn:microsoft.com/office/officeart/2005/8/layout/process4"/>
    <dgm:cxn modelId="{92D48C5B-1A4C-4CE2-988B-0AAF02487DFE}" srcId="{45C00F7B-92E4-4EA1-AA64-BF3DE4059434}" destId="{2B17557C-41A7-4BFD-AB64-15DF0DB0EFB3}" srcOrd="2" destOrd="0" parTransId="{ED5CD063-A31C-4E8F-85EB-D1A5972FFA7D}" sibTransId="{72AE8844-BDB9-444A-B3F3-4436DDDFDA0E}"/>
    <dgm:cxn modelId="{24C0AFDD-DA6E-4F66-AE21-2C32B8A0A255}" srcId="{95B8C82D-FFE8-425C-B07A-70C94366EC37}" destId="{DE19973D-948B-4479-B3C9-63D4C3D3D65B}" srcOrd="2" destOrd="0" parTransId="{16A8A3BB-2B78-4437-B461-8329E2330042}" sibTransId="{1E420214-AFD8-427E-A194-B310431FC488}"/>
    <dgm:cxn modelId="{C51245E8-9D10-4E0A-8858-3BE7BF7C8AFF}" type="presOf" srcId="{2DE32441-BF00-4F93-A46B-BF60F3D8BB34}" destId="{74DA761D-EDE8-42FA-BEF8-6219B35AA06C}" srcOrd="0" destOrd="0" presId="urn:microsoft.com/office/officeart/2005/8/layout/process4"/>
    <dgm:cxn modelId="{7BBA7D9C-5BA5-40BA-97D0-D65EA152FC05}" srcId="{DE19973D-948B-4479-B3C9-63D4C3D3D65B}" destId="{B1D8C3EB-FDFE-4E23-BC12-D263DD674083}" srcOrd="1" destOrd="0" parTransId="{A8522DE1-D6F0-41EA-BB36-E5899CF31A20}" sibTransId="{A9739D5F-3099-4C51-9FE4-5D1372E8001F}"/>
    <dgm:cxn modelId="{845CB74C-0A44-4F71-9A22-988E1CFC7217}" type="presOf" srcId="{DE19973D-948B-4479-B3C9-63D4C3D3D65B}" destId="{4A325889-A252-47A6-8A96-1FFBF2752375}" srcOrd="1" destOrd="0" presId="urn:microsoft.com/office/officeart/2005/8/layout/process4"/>
    <dgm:cxn modelId="{76C9CE33-29FD-4B43-B110-57085B52C34E}" type="presOf" srcId="{B1D8C3EB-FDFE-4E23-BC12-D263DD674083}" destId="{40B22A70-1770-407D-AEA9-E31AEB84B018}" srcOrd="0" destOrd="0" presId="urn:microsoft.com/office/officeart/2005/8/layout/process4"/>
    <dgm:cxn modelId="{1571CBB5-0C29-4551-AB78-5C17D8318DF7}" type="presOf" srcId="{A3FD2379-5160-4342-8C16-D38B27EAB3F3}" destId="{353FBFD9-E725-4FF4-A741-2A562FFD4183}" srcOrd="0" destOrd="0" presId="urn:microsoft.com/office/officeart/2005/8/layout/process4"/>
    <dgm:cxn modelId="{FA6EE76A-D810-46C3-B7A9-847D75A93BE7}" srcId="{2DE32441-BF00-4F93-A46B-BF60F3D8BB34}" destId="{A3FD2379-5160-4342-8C16-D38B27EAB3F3}" srcOrd="0" destOrd="0" parTransId="{264D3F06-550A-423F-8CCD-E9D07112D4E5}" sibTransId="{3392757A-DDA3-4968-8015-F04E82040A34}"/>
    <dgm:cxn modelId="{E847E16D-E661-41D9-AC40-37881A0EA91E}" type="presOf" srcId="{45C00F7B-92E4-4EA1-AA64-BF3DE4059434}" destId="{B6B19609-D7FB-488F-B9DC-DE83BA55DF42}" srcOrd="1" destOrd="0" presId="urn:microsoft.com/office/officeart/2005/8/layout/process4"/>
    <dgm:cxn modelId="{F6D85C19-E671-4995-9CF9-5FE63D2409C0}" srcId="{45C00F7B-92E4-4EA1-AA64-BF3DE4059434}" destId="{5A4F5EE9-A984-4EDC-80A7-ADF17B1B7F9B}" srcOrd="0" destOrd="0" parTransId="{3B3AB695-1367-4055-AD06-29A693E6E2D8}" sibTransId="{915DD8D2-7B59-49F9-B801-68E804DF2269}"/>
    <dgm:cxn modelId="{C4347A54-BC50-4C75-9E8F-EABBBCC89224}" srcId="{95B8C82D-FFE8-425C-B07A-70C94366EC37}" destId="{45C00F7B-92E4-4EA1-AA64-BF3DE4059434}" srcOrd="0" destOrd="0" parTransId="{15360637-44E3-4CA1-ABC1-BFFB18BD1140}" sibTransId="{C92C31C8-12A7-404B-98EB-7F4D679CDD84}"/>
    <dgm:cxn modelId="{B44D0A15-1ED2-4CFB-842E-562B1507A1CC}" type="presOf" srcId="{95B8C82D-FFE8-425C-B07A-70C94366EC37}" destId="{E31F5C9E-DEC5-47B3-8690-C87B174B234D}" srcOrd="0" destOrd="0" presId="urn:microsoft.com/office/officeart/2005/8/layout/process4"/>
    <dgm:cxn modelId="{C9A6DED6-D86B-4635-94AE-645F7649300E}" type="presOf" srcId="{5A675CAB-5B4F-4303-A98D-36A66F0885B7}" destId="{32630132-16F0-4315-85C7-BEE9C6245854}" srcOrd="0" destOrd="0" presId="urn:microsoft.com/office/officeart/2005/8/layout/process4"/>
    <dgm:cxn modelId="{33E89C00-A20B-4F7A-B86C-B78162EEE628}" type="presOf" srcId="{45C00F7B-92E4-4EA1-AA64-BF3DE4059434}" destId="{B54363C8-3816-4FD5-879C-3B39580E2BE6}" srcOrd="0" destOrd="0" presId="urn:microsoft.com/office/officeart/2005/8/layout/process4"/>
    <dgm:cxn modelId="{BFCD9CC4-530E-4CCE-B812-544E22578B7B}" type="presOf" srcId="{2DE32441-BF00-4F93-A46B-BF60F3D8BB34}" destId="{B0FC3CD3-D88D-43A7-95F5-F06B9F04020E}" srcOrd="1" destOrd="0" presId="urn:microsoft.com/office/officeart/2005/8/layout/process4"/>
    <dgm:cxn modelId="{5747C8A3-AE27-4452-987F-2621BF78FDBE}" type="presOf" srcId="{5A4F5EE9-A984-4EDC-80A7-ADF17B1B7F9B}" destId="{3863C50D-BF49-4D16-B788-6AFBA922327E}" srcOrd="0" destOrd="0" presId="urn:microsoft.com/office/officeart/2005/8/layout/process4"/>
    <dgm:cxn modelId="{BB06BAA5-C6CD-4F5F-AF8E-DF54FE272D1F}" type="presOf" srcId="{2B17557C-41A7-4BFD-AB64-15DF0DB0EFB3}" destId="{0D1A0878-ED8F-4AFA-A2E0-DACCCFFA1901}" srcOrd="0" destOrd="0" presId="urn:microsoft.com/office/officeart/2005/8/layout/process4"/>
    <dgm:cxn modelId="{0F3371B8-2FAD-4732-9443-2A9AE3488294}" srcId="{95B8C82D-FFE8-425C-B07A-70C94366EC37}" destId="{2DE32441-BF00-4F93-A46B-BF60F3D8BB34}" srcOrd="1" destOrd="0" parTransId="{8B75997C-0BC3-40C0-B13C-01E95152A2AB}" sibTransId="{62CF77B5-8EA5-4A19-A608-A1B4ED611656}"/>
    <dgm:cxn modelId="{6D8905C6-B247-47F1-9E39-1788D49600AF}" type="presParOf" srcId="{E31F5C9E-DEC5-47B3-8690-C87B174B234D}" destId="{7813BFC7-5BB6-4E97-AC4F-1DEE8BF14BDF}" srcOrd="0" destOrd="0" presId="urn:microsoft.com/office/officeart/2005/8/layout/process4"/>
    <dgm:cxn modelId="{44F138BE-1190-4824-B334-EA750CDF920E}" type="presParOf" srcId="{7813BFC7-5BB6-4E97-AC4F-1DEE8BF14BDF}" destId="{00893B04-E088-4578-AB90-C7C2E0A95C1C}" srcOrd="0" destOrd="0" presId="urn:microsoft.com/office/officeart/2005/8/layout/process4"/>
    <dgm:cxn modelId="{89987312-1E38-46C0-BB7A-1B4152D23B57}" type="presParOf" srcId="{7813BFC7-5BB6-4E97-AC4F-1DEE8BF14BDF}" destId="{4A325889-A252-47A6-8A96-1FFBF2752375}" srcOrd="1" destOrd="0" presId="urn:microsoft.com/office/officeart/2005/8/layout/process4"/>
    <dgm:cxn modelId="{EE065C86-6E20-4078-B3CF-3FC511D12ACB}" type="presParOf" srcId="{7813BFC7-5BB6-4E97-AC4F-1DEE8BF14BDF}" destId="{895506D0-73D5-49A6-B876-327D233D3909}" srcOrd="2" destOrd="0" presId="urn:microsoft.com/office/officeart/2005/8/layout/process4"/>
    <dgm:cxn modelId="{55ABE1F8-395D-4CF3-A76D-EF0EAC6200C0}" type="presParOf" srcId="{895506D0-73D5-49A6-B876-327D233D3909}" destId="{32630132-16F0-4315-85C7-BEE9C6245854}" srcOrd="0" destOrd="0" presId="urn:microsoft.com/office/officeart/2005/8/layout/process4"/>
    <dgm:cxn modelId="{97B00ED7-533F-4CC5-99AC-9EB91BF0A309}" type="presParOf" srcId="{895506D0-73D5-49A6-B876-327D233D3909}" destId="{40B22A70-1770-407D-AEA9-E31AEB84B018}" srcOrd="1" destOrd="0" presId="urn:microsoft.com/office/officeart/2005/8/layout/process4"/>
    <dgm:cxn modelId="{42F1CA50-1A8B-42EC-B43C-8163EE7C80E8}" type="presParOf" srcId="{E31F5C9E-DEC5-47B3-8690-C87B174B234D}" destId="{46DE3716-FAFB-477E-984F-2F3A54C0E54A}" srcOrd="1" destOrd="0" presId="urn:microsoft.com/office/officeart/2005/8/layout/process4"/>
    <dgm:cxn modelId="{8F50F899-6DAD-4FC3-B9E9-EE7A7B4764DD}" type="presParOf" srcId="{E31F5C9E-DEC5-47B3-8690-C87B174B234D}" destId="{D495E9E8-2841-4ECA-ACFD-BDF132510637}" srcOrd="2" destOrd="0" presId="urn:microsoft.com/office/officeart/2005/8/layout/process4"/>
    <dgm:cxn modelId="{5F39AEEE-D527-46F1-904C-DE1C56AA7332}" type="presParOf" srcId="{D495E9E8-2841-4ECA-ACFD-BDF132510637}" destId="{74DA761D-EDE8-42FA-BEF8-6219B35AA06C}" srcOrd="0" destOrd="0" presId="urn:microsoft.com/office/officeart/2005/8/layout/process4"/>
    <dgm:cxn modelId="{8B4A6C5F-A770-4A24-AA7D-F7C984596228}" type="presParOf" srcId="{D495E9E8-2841-4ECA-ACFD-BDF132510637}" destId="{B0FC3CD3-D88D-43A7-95F5-F06B9F04020E}" srcOrd="1" destOrd="0" presId="urn:microsoft.com/office/officeart/2005/8/layout/process4"/>
    <dgm:cxn modelId="{0B626EEF-790E-44A4-889C-3ED73338A344}" type="presParOf" srcId="{D495E9E8-2841-4ECA-ACFD-BDF132510637}" destId="{8F20F421-09AA-4C74-91AC-65C4998A7122}" srcOrd="2" destOrd="0" presId="urn:microsoft.com/office/officeart/2005/8/layout/process4"/>
    <dgm:cxn modelId="{C83C6AD9-AF8D-45FE-9C70-91C15187E31E}" type="presParOf" srcId="{8F20F421-09AA-4C74-91AC-65C4998A7122}" destId="{353FBFD9-E725-4FF4-A741-2A562FFD4183}" srcOrd="0" destOrd="0" presId="urn:microsoft.com/office/officeart/2005/8/layout/process4"/>
    <dgm:cxn modelId="{B8CB6B69-395A-493F-AA30-313E6410C579}" type="presParOf" srcId="{E31F5C9E-DEC5-47B3-8690-C87B174B234D}" destId="{F3AFE69A-3D3A-413E-BD21-F94EAA2CAB3E}" srcOrd="3" destOrd="0" presId="urn:microsoft.com/office/officeart/2005/8/layout/process4"/>
    <dgm:cxn modelId="{45E103DF-C1AA-487C-8A7D-885F37933FF8}" type="presParOf" srcId="{E31F5C9E-DEC5-47B3-8690-C87B174B234D}" destId="{9AED5CF1-1F0A-4ADC-92E9-0DD4C8AC6682}" srcOrd="4" destOrd="0" presId="urn:microsoft.com/office/officeart/2005/8/layout/process4"/>
    <dgm:cxn modelId="{380B8D7A-7553-4F13-A08A-8F26E0746A42}" type="presParOf" srcId="{9AED5CF1-1F0A-4ADC-92E9-0DD4C8AC6682}" destId="{B54363C8-3816-4FD5-879C-3B39580E2BE6}" srcOrd="0" destOrd="0" presId="urn:microsoft.com/office/officeart/2005/8/layout/process4"/>
    <dgm:cxn modelId="{21F40C20-6D17-4434-A389-BEE3BA0D3FB7}" type="presParOf" srcId="{9AED5CF1-1F0A-4ADC-92E9-0DD4C8AC6682}" destId="{B6B19609-D7FB-488F-B9DC-DE83BA55DF42}" srcOrd="1" destOrd="0" presId="urn:microsoft.com/office/officeart/2005/8/layout/process4"/>
    <dgm:cxn modelId="{A3327224-8CF7-44D3-8F55-AE38699BD24C}" type="presParOf" srcId="{9AED5CF1-1F0A-4ADC-92E9-0DD4C8AC6682}" destId="{D6E30AD8-7601-4D60-A479-FAE86AB5F1BB}" srcOrd="2" destOrd="0" presId="urn:microsoft.com/office/officeart/2005/8/layout/process4"/>
    <dgm:cxn modelId="{327751CB-40CF-4600-B0AE-552CDB0EDDD5}" type="presParOf" srcId="{D6E30AD8-7601-4D60-A479-FAE86AB5F1BB}" destId="{3863C50D-BF49-4D16-B788-6AFBA922327E}" srcOrd="0" destOrd="0" presId="urn:microsoft.com/office/officeart/2005/8/layout/process4"/>
    <dgm:cxn modelId="{228E0B35-CAE1-41C0-BA32-A4B440F25B90}" type="presParOf" srcId="{D6E30AD8-7601-4D60-A479-FAE86AB5F1BB}" destId="{0CDD79F7-E061-4FC3-B70E-6B421D55ABBA}" srcOrd="1" destOrd="0" presId="urn:microsoft.com/office/officeart/2005/8/layout/process4"/>
    <dgm:cxn modelId="{9CDDC125-ED64-44F6-AD01-46C215593A49}" type="presParOf" srcId="{D6E30AD8-7601-4D60-A479-FAE86AB5F1BB}" destId="{0D1A0878-ED8F-4AFA-A2E0-DACCCFFA1901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B8C82D-FFE8-425C-B07A-70C94366EC37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45C00F7B-92E4-4EA1-AA64-BF3DE4059434}">
      <dgm:prSet phldrT="[Text]" custT="1"/>
      <dgm:spPr/>
      <dgm:t>
        <a:bodyPr/>
        <a:lstStyle/>
        <a:p>
          <a:r>
            <a:rPr lang="en-IN" sz="1800" b="1" dirty="0" smtClean="0">
              <a:latin typeface="Arial" pitchFamily="34" charset="0"/>
              <a:cs typeface="Arial" pitchFamily="34" charset="0"/>
            </a:rPr>
            <a:t>Strategic Sourcing &amp; Screening Solutions</a:t>
          </a:r>
          <a:endParaRPr lang="en-IN" sz="1800" b="1" dirty="0">
            <a:latin typeface="Arial" pitchFamily="34" charset="0"/>
            <a:cs typeface="Arial" pitchFamily="34" charset="0"/>
          </a:endParaRPr>
        </a:p>
      </dgm:t>
    </dgm:pt>
    <dgm:pt modelId="{15360637-44E3-4CA1-ABC1-BFFB18BD1140}" type="parTrans" cxnId="{C4347A54-BC50-4C75-9E8F-EABBBCC89224}">
      <dgm:prSet/>
      <dgm:spPr/>
      <dgm:t>
        <a:bodyPr/>
        <a:lstStyle/>
        <a:p>
          <a:endParaRPr lang="en-IN">
            <a:latin typeface="Arial" pitchFamily="34" charset="0"/>
            <a:cs typeface="Arial" pitchFamily="34" charset="0"/>
          </a:endParaRPr>
        </a:p>
      </dgm:t>
    </dgm:pt>
    <dgm:pt modelId="{C92C31C8-12A7-404B-98EB-7F4D679CDD84}" type="sibTrans" cxnId="{C4347A54-BC50-4C75-9E8F-EABBBCC89224}">
      <dgm:prSet/>
      <dgm:spPr/>
      <dgm:t>
        <a:bodyPr/>
        <a:lstStyle/>
        <a:p>
          <a:endParaRPr lang="en-IN">
            <a:latin typeface="Arial" pitchFamily="34" charset="0"/>
            <a:cs typeface="Arial" pitchFamily="34" charset="0"/>
          </a:endParaRPr>
        </a:p>
      </dgm:t>
    </dgm:pt>
    <dgm:pt modelId="{5A4F5EE9-A984-4EDC-80A7-ADF17B1B7F9B}">
      <dgm:prSet phldrT="[Text]" custT="1"/>
      <dgm:spPr/>
      <dgm:t>
        <a:bodyPr/>
        <a:lstStyle/>
        <a:p>
          <a:r>
            <a:rPr lang="en-IN" sz="1400" dirty="0" smtClean="0">
              <a:latin typeface="Arial" pitchFamily="34" charset="0"/>
              <a:cs typeface="Arial" pitchFamily="34" charset="0"/>
            </a:rPr>
            <a:t>Knowledge on most effective Sourcing Methods with live examples.</a:t>
          </a:r>
          <a:endParaRPr lang="en-IN" sz="1400" dirty="0">
            <a:latin typeface="Arial" pitchFamily="34" charset="0"/>
            <a:cs typeface="Arial" pitchFamily="34" charset="0"/>
          </a:endParaRPr>
        </a:p>
      </dgm:t>
    </dgm:pt>
    <dgm:pt modelId="{3B3AB695-1367-4055-AD06-29A693E6E2D8}" type="parTrans" cxnId="{F6D85C19-E671-4995-9CF9-5FE63D2409C0}">
      <dgm:prSet/>
      <dgm:spPr/>
      <dgm:t>
        <a:bodyPr/>
        <a:lstStyle/>
        <a:p>
          <a:endParaRPr lang="en-IN">
            <a:latin typeface="Arial" pitchFamily="34" charset="0"/>
            <a:cs typeface="Arial" pitchFamily="34" charset="0"/>
          </a:endParaRPr>
        </a:p>
      </dgm:t>
    </dgm:pt>
    <dgm:pt modelId="{915DD8D2-7B59-49F9-B801-68E804DF2269}" type="sibTrans" cxnId="{F6D85C19-E671-4995-9CF9-5FE63D2409C0}">
      <dgm:prSet/>
      <dgm:spPr/>
      <dgm:t>
        <a:bodyPr/>
        <a:lstStyle/>
        <a:p>
          <a:endParaRPr lang="en-IN">
            <a:latin typeface="Arial" pitchFamily="34" charset="0"/>
            <a:cs typeface="Arial" pitchFamily="34" charset="0"/>
          </a:endParaRPr>
        </a:p>
      </dgm:t>
    </dgm:pt>
    <dgm:pt modelId="{05EFA9D9-5B31-42C5-93C0-282CE72A7BED}">
      <dgm:prSet phldrT="[Text]" custT="1"/>
      <dgm:spPr/>
      <dgm:t>
        <a:bodyPr/>
        <a:lstStyle/>
        <a:p>
          <a:r>
            <a:rPr lang="en-IN" sz="1400" dirty="0" smtClean="0">
              <a:latin typeface="Arial" pitchFamily="34" charset="0"/>
              <a:cs typeface="Arial" pitchFamily="34" charset="0"/>
            </a:rPr>
            <a:t>Out of Box Sourcing Methods for Niche requirements</a:t>
          </a:r>
          <a:endParaRPr lang="en-IN" sz="1400" dirty="0">
            <a:latin typeface="Arial" pitchFamily="34" charset="0"/>
            <a:cs typeface="Arial" pitchFamily="34" charset="0"/>
          </a:endParaRPr>
        </a:p>
      </dgm:t>
    </dgm:pt>
    <dgm:pt modelId="{1D82E6CD-5716-4B80-95CB-DE806D0C0080}" type="parTrans" cxnId="{9763911B-E69F-4D31-9CA3-AAD6ACF504D9}">
      <dgm:prSet/>
      <dgm:spPr/>
      <dgm:t>
        <a:bodyPr/>
        <a:lstStyle/>
        <a:p>
          <a:endParaRPr lang="en-IN">
            <a:latin typeface="Arial" pitchFamily="34" charset="0"/>
            <a:cs typeface="Arial" pitchFamily="34" charset="0"/>
          </a:endParaRPr>
        </a:p>
      </dgm:t>
    </dgm:pt>
    <dgm:pt modelId="{5CEC5EA6-D0E4-40FF-93F6-7B558D36A2EF}" type="sibTrans" cxnId="{9763911B-E69F-4D31-9CA3-AAD6ACF504D9}">
      <dgm:prSet/>
      <dgm:spPr/>
      <dgm:t>
        <a:bodyPr/>
        <a:lstStyle/>
        <a:p>
          <a:endParaRPr lang="en-IN">
            <a:latin typeface="Arial" pitchFamily="34" charset="0"/>
            <a:cs typeface="Arial" pitchFamily="34" charset="0"/>
          </a:endParaRPr>
        </a:p>
      </dgm:t>
    </dgm:pt>
    <dgm:pt modelId="{2DE32441-BF00-4F93-A46B-BF60F3D8BB34}">
      <dgm:prSet phldrT="[Text]" custT="1"/>
      <dgm:spPr/>
      <dgm:t>
        <a:bodyPr/>
        <a:lstStyle/>
        <a:p>
          <a:r>
            <a:rPr lang="en-IN" sz="1800" b="1" dirty="0" smtClean="0">
              <a:latin typeface="Arial" pitchFamily="34" charset="0"/>
              <a:cs typeface="Arial" pitchFamily="34" charset="0"/>
            </a:rPr>
            <a:t>Essential skills required for Recruiter</a:t>
          </a:r>
          <a:endParaRPr lang="en-IN" sz="1800" b="1" dirty="0">
            <a:latin typeface="Arial" pitchFamily="34" charset="0"/>
            <a:cs typeface="Arial" pitchFamily="34" charset="0"/>
          </a:endParaRPr>
        </a:p>
      </dgm:t>
    </dgm:pt>
    <dgm:pt modelId="{8B75997C-0BC3-40C0-B13C-01E95152A2AB}" type="parTrans" cxnId="{0F3371B8-2FAD-4732-9443-2A9AE3488294}">
      <dgm:prSet/>
      <dgm:spPr/>
      <dgm:t>
        <a:bodyPr/>
        <a:lstStyle/>
        <a:p>
          <a:endParaRPr lang="en-IN">
            <a:latin typeface="Arial" pitchFamily="34" charset="0"/>
            <a:cs typeface="Arial" pitchFamily="34" charset="0"/>
          </a:endParaRPr>
        </a:p>
      </dgm:t>
    </dgm:pt>
    <dgm:pt modelId="{62CF77B5-8EA5-4A19-A608-A1B4ED611656}" type="sibTrans" cxnId="{0F3371B8-2FAD-4732-9443-2A9AE3488294}">
      <dgm:prSet/>
      <dgm:spPr/>
      <dgm:t>
        <a:bodyPr/>
        <a:lstStyle/>
        <a:p>
          <a:endParaRPr lang="en-IN">
            <a:latin typeface="Arial" pitchFamily="34" charset="0"/>
            <a:cs typeface="Arial" pitchFamily="34" charset="0"/>
          </a:endParaRPr>
        </a:p>
      </dgm:t>
    </dgm:pt>
    <dgm:pt modelId="{A3FD2379-5160-4342-8C16-D38B27EAB3F3}">
      <dgm:prSet phldrT="[Text]" custT="1"/>
      <dgm:spPr/>
      <dgm:t>
        <a:bodyPr/>
        <a:lstStyle/>
        <a:p>
          <a:pPr algn="just"/>
          <a:r>
            <a:rPr lang="en-IN" sz="1400" dirty="0" smtClean="0">
              <a:latin typeface="Arial" pitchFamily="34" charset="0"/>
              <a:cs typeface="Arial" pitchFamily="34" charset="0"/>
            </a:rPr>
            <a:t>Strong Sales Skills; Ability to Cultivate &amp; build relationships; Hunter Mentality; Big-picture thinking;</a:t>
          </a:r>
          <a:endParaRPr lang="en-IN" sz="1400" dirty="0">
            <a:latin typeface="Arial" pitchFamily="34" charset="0"/>
            <a:cs typeface="Arial" pitchFamily="34" charset="0"/>
          </a:endParaRPr>
        </a:p>
      </dgm:t>
    </dgm:pt>
    <dgm:pt modelId="{264D3F06-550A-423F-8CCD-E9D07112D4E5}" type="parTrans" cxnId="{FA6EE76A-D810-46C3-B7A9-847D75A93BE7}">
      <dgm:prSet/>
      <dgm:spPr/>
      <dgm:t>
        <a:bodyPr/>
        <a:lstStyle/>
        <a:p>
          <a:endParaRPr lang="en-IN">
            <a:latin typeface="Arial" pitchFamily="34" charset="0"/>
            <a:cs typeface="Arial" pitchFamily="34" charset="0"/>
          </a:endParaRPr>
        </a:p>
      </dgm:t>
    </dgm:pt>
    <dgm:pt modelId="{3392757A-DDA3-4968-8015-F04E82040A34}" type="sibTrans" cxnId="{FA6EE76A-D810-46C3-B7A9-847D75A93BE7}">
      <dgm:prSet/>
      <dgm:spPr/>
      <dgm:t>
        <a:bodyPr/>
        <a:lstStyle/>
        <a:p>
          <a:endParaRPr lang="en-IN">
            <a:latin typeface="Arial" pitchFamily="34" charset="0"/>
            <a:cs typeface="Arial" pitchFamily="34" charset="0"/>
          </a:endParaRPr>
        </a:p>
      </dgm:t>
    </dgm:pt>
    <dgm:pt modelId="{2B17557C-41A7-4BFD-AB64-15DF0DB0EFB3}">
      <dgm:prSet phldrT="[Text]" custT="1"/>
      <dgm:spPr/>
      <dgm:t>
        <a:bodyPr/>
        <a:lstStyle/>
        <a:p>
          <a:r>
            <a:rPr lang="en-IN" sz="1400" dirty="0" smtClean="0">
              <a:latin typeface="Arial" pitchFamily="34" charset="0"/>
              <a:cs typeface="Arial" pitchFamily="34" charset="0"/>
            </a:rPr>
            <a:t>Headhunting &amp; Networking </a:t>
          </a:r>
        </a:p>
        <a:p>
          <a:r>
            <a:rPr lang="en-IN" sz="1400" dirty="0" smtClean="0">
              <a:latin typeface="Arial" pitchFamily="34" charset="0"/>
              <a:cs typeface="Arial" pitchFamily="34" charset="0"/>
            </a:rPr>
            <a:t>Building Database Techniques</a:t>
          </a:r>
          <a:endParaRPr lang="en-IN" sz="1400" dirty="0">
            <a:latin typeface="Arial" pitchFamily="34" charset="0"/>
            <a:cs typeface="Arial" pitchFamily="34" charset="0"/>
          </a:endParaRPr>
        </a:p>
      </dgm:t>
    </dgm:pt>
    <dgm:pt modelId="{ED5CD063-A31C-4E8F-85EB-D1A5972FFA7D}" type="parTrans" cxnId="{92D48C5B-1A4C-4CE2-988B-0AAF02487DFE}">
      <dgm:prSet/>
      <dgm:spPr/>
      <dgm:t>
        <a:bodyPr/>
        <a:lstStyle/>
        <a:p>
          <a:endParaRPr lang="en-IN">
            <a:latin typeface="Arial" pitchFamily="34" charset="0"/>
            <a:cs typeface="Arial" pitchFamily="34" charset="0"/>
          </a:endParaRPr>
        </a:p>
      </dgm:t>
    </dgm:pt>
    <dgm:pt modelId="{72AE8844-BDB9-444A-B3F3-4436DDDFDA0E}" type="sibTrans" cxnId="{92D48C5B-1A4C-4CE2-988B-0AAF02487DFE}">
      <dgm:prSet/>
      <dgm:spPr/>
      <dgm:t>
        <a:bodyPr/>
        <a:lstStyle/>
        <a:p>
          <a:endParaRPr lang="en-IN">
            <a:latin typeface="Arial" pitchFamily="34" charset="0"/>
            <a:cs typeface="Arial" pitchFamily="34" charset="0"/>
          </a:endParaRPr>
        </a:p>
      </dgm:t>
    </dgm:pt>
    <dgm:pt modelId="{DE19973D-948B-4479-B3C9-63D4C3D3D65B}">
      <dgm:prSet phldrT="[Text]" custT="1"/>
      <dgm:spPr/>
      <dgm:t>
        <a:bodyPr/>
        <a:lstStyle/>
        <a:p>
          <a:r>
            <a:rPr lang="en-IN" sz="1800" b="1" dirty="0" smtClean="0">
              <a:latin typeface="Arial" pitchFamily="34" charset="0"/>
              <a:cs typeface="Arial" pitchFamily="34" charset="0"/>
            </a:rPr>
            <a:t>Set the Deliverables for Recruiter</a:t>
          </a:r>
          <a:endParaRPr lang="en-IN" sz="1800" b="1" dirty="0">
            <a:latin typeface="Arial" pitchFamily="34" charset="0"/>
            <a:cs typeface="Arial" pitchFamily="34" charset="0"/>
          </a:endParaRPr>
        </a:p>
      </dgm:t>
    </dgm:pt>
    <dgm:pt modelId="{16A8A3BB-2B78-4437-B461-8329E2330042}" type="parTrans" cxnId="{24C0AFDD-DA6E-4F66-AE21-2C32B8A0A255}">
      <dgm:prSet/>
      <dgm:spPr/>
      <dgm:t>
        <a:bodyPr/>
        <a:lstStyle/>
        <a:p>
          <a:endParaRPr lang="en-IN"/>
        </a:p>
      </dgm:t>
    </dgm:pt>
    <dgm:pt modelId="{1E420214-AFD8-427E-A194-B310431FC488}" type="sibTrans" cxnId="{24C0AFDD-DA6E-4F66-AE21-2C32B8A0A255}">
      <dgm:prSet/>
      <dgm:spPr/>
      <dgm:t>
        <a:bodyPr/>
        <a:lstStyle/>
        <a:p>
          <a:endParaRPr lang="en-IN"/>
        </a:p>
      </dgm:t>
    </dgm:pt>
    <dgm:pt modelId="{5A675CAB-5B4F-4303-A98D-36A66F0885B7}">
      <dgm:prSet custT="1"/>
      <dgm:spPr/>
      <dgm:t>
        <a:bodyPr/>
        <a:lstStyle/>
        <a:p>
          <a:pPr algn="ctr"/>
          <a:r>
            <a:rPr lang="en-IN" sz="1400" dirty="0" smtClean="0">
              <a:latin typeface="Arial" pitchFamily="34" charset="0"/>
              <a:cs typeface="Arial" pitchFamily="34" charset="0"/>
            </a:rPr>
            <a:t>Define clear cut roles &amp; responsibilities of Recruiter</a:t>
          </a:r>
          <a:endParaRPr lang="en-IN" sz="1400" dirty="0">
            <a:latin typeface="Arial" pitchFamily="34" charset="0"/>
            <a:cs typeface="Arial" pitchFamily="34" charset="0"/>
          </a:endParaRPr>
        </a:p>
      </dgm:t>
    </dgm:pt>
    <dgm:pt modelId="{2BA5EC84-CF45-4566-BA60-684DE6CB8140}" type="parTrans" cxnId="{263261A9-89F8-4187-9E78-2A7D9760154D}">
      <dgm:prSet/>
      <dgm:spPr/>
      <dgm:t>
        <a:bodyPr/>
        <a:lstStyle/>
        <a:p>
          <a:endParaRPr lang="en-IN"/>
        </a:p>
      </dgm:t>
    </dgm:pt>
    <dgm:pt modelId="{FE337A9D-68F5-46EF-97CB-79F1E3A98308}" type="sibTrans" cxnId="{263261A9-89F8-4187-9E78-2A7D9760154D}">
      <dgm:prSet/>
      <dgm:spPr/>
      <dgm:t>
        <a:bodyPr/>
        <a:lstStyle/>
        <a:p>
          <a:endParaRPr lang="en-IN"/>
        </a:p>
      </dgm:t>
    </dgm:pt>
    <dgm:pt modelId="{060BDF95-CB29-4625-BFE9-66440524686F}">
      <dgm:prSet custT="1"/>
      <dgm:spPr/>
      <dgm:t>
        <a:bodyPr/>
        <a:lstStyle/>
        <a:p>
          <a:pPr algn="just"/>
          <a:r>
            <a:rPr lang="en-IN" sz="1400" dirty="0" smtClean="0">
              <a:latin typeface="Arial" pitchFamily="34" charset="0"/>
              <a:cs typeface="Arial" pitchFamily="34" charset="0"/>
            </a:rPr>
            <a:t>Strong follow-up skills; Listening; Consultative in nature; Personable &amp; Approachable</a:t>
          </a:r>
          <a:endParaRPr lang="en-IN" sz="1400" dirty="0">
            <a:latin typeface="Arial" pitchFamily="34" charset="0"/>
            <a:cs typeface="Arial" pitchFamily="34" charset="0"/>
          </a:endParaRPr>
        </a:p>
      </dgm:t>
    </dgm:pt>
    <dgm:pt modelId="{7590F05A-F6F3-442C-A248-14B7B754B600}" type="parTrans" cxnId="{7B5EFDD0-E462-4CA9-AA55-976B6C053F22}">
      <dgm:prSet/>
      <dgm:spPr/>
      <dgm:t>
        <a:bodyPr/>
        <a:lstStyle/>
        <a:p>
          <a:endParaRPr lang="en-IN"/>
        </a:p>
      </dgm:t>
    </dgm:pt>
    <dgm:pt modelId="{F6C3F084-B3E6-4CFD-ADEF-387985D90DC5}" type="sibTrans" cxnId="{7B5EFDD0-E462-4CA9-AA55-976B6C053F22}">
      <dgm:prSet/>
      <dgm:spPr/>
      <dgm:t>
        <a:bodyPr/>
        <a:lstStyle/>
        <a:p>
          <a:endParaRPr lang="en-IN"/>
        </a:p>
      </dgm:t>
    </dgm:pt>
    <dgm:pt modelId="{E573BBBB-FE28-4880-A0FF-52B63E8943AF}">
      <dgm:prSet custT="1"/>
      <dgm:spPr/>
      <dgm:t>
        <a:bodyPr/>
        <a:lstStyle/>
        <a:p>
          <a:pPr algn="just"/>
          <a:r>
            <a:rPr lang="en-IN" sz="1400" dirty="0" smtClean="0">
              <a:latin typeface="Arial" pitchFamily="34" charset="0"/>
              <a:cs typeface="Arial" pitchFamily="34" charset="0"/>
            </a:rPr>
            <a:t>Define KRA &amp; KPI to ensure the targets are reached.</a:t>
          </a:r>
          <a:endParaRPr lang="en-IN" sz="1400" dirty="0">
            <a:latin typeface="Arial" pitchFamily="34" charset="0"/>
            <a:cs typeface="Arial" pitchFamily="34" charset="0"/>
          </a:endParaRPr>
        </a:p>
      </dgm:t>
    </dgm:pt>
    <dgm:pt modelId="{750ACDEA-163E-4D12-A51F-07D327877360}" type="parTrans" cxnId="{DA7225DC-4552-4A9E-9A38-31121D4632D6}">
      <dgm:prSet/>
      <dgm:spPr/>
      <dgm:t>
        <a:bodyPr/>
        <a:lstStyle/>
        <a:p>
          <a:endParaRPr lang="en-IN"/>
        </a:p>
      </dgm:t>
    </dgm:pt>
    <dgm:pt modelId="{2D3CDC8F-B0AF-4DD3-A2A1-FEF7D122EA70}" type="sibTrans" cxnId="{DA7225DC-4552-4A9E-9A38-31121D4632D6}">
      <dgm:prSet/>
      <dgm:spPr/>
      <dgm:t>
        <a:bodyPr/>
        <a:lstStyle/>
        <a:p>
          <a:endParaRPr lang="en-IN"/>
        </a:p>
      </dgm:t>
    </dgm:pt>
    <dgm:pt modelId="{3A25318D-6E8B-4557-B731-DAE5E8DD0979}">
      <dgm:prSet custT="1"/>
      <dgm:spPr/>
      <dgm:t>
        <a:bodyPr/>
        <a:lstStyle/>
        <a:p>
          <a:pPr algn="ctr"/>
          <a:r>
            <a:rPr lang="en-IN" sz="1400" dirty="0" smtClean="0">
              <a:latin typeface="Arial" pitchFamily="34" charset="0"/>
              <a:cs typeface="Arial" pitchFamily="34" charset="0"/>
            </a:rPr>
            <a:t>Daily performance update</a:t>
          </a:r>
          <a:endParaRPr lang="en-IN" sz="1400" dirty="0">
            <a:latin typeface="Arial" pitchFamily="34" charset="0"/>
            <a:cs typeface="Arial" pitchFamily="34" charset="0"/>
          </a:endParaRPr>
        </a:p>
      </dgm:t>
    </dgm:pt>
    <dgm:pt modelId="{3D462B9A-49C1-45F7-8F1B-38FAF7F2FF3C}" type="parTrans" cxnId="{6986421E-AC3C-4E26-A8CD-BEF5C6C9FA57}">
      <dgm:prSet/>
      <dgm:spPr/>
      <dgm:t>
        <a:bodyPr/>
        <a:lstStyle/>
        <a:p>
          <a:endParaRPr lang="en-IN"/>
        </a:p>
      </dgm:t>
    </dgm:pt>
    <dgm:pt modelId="{D3CDF727-BCF7-4197-9431-26DE25FA5DD2}" type="sibTrans" cxnId="{6986421E-AC3C-4E26-A8CD-BEF5C6C9FA57}">
      <dgm:prSet/>
      <dgm:spPr/>
      <dgm:t>
        <a:bodyPr/>
        <a:lstStyle/>
        <a:p>
          <a:endParaRPr lang="en-IN"/>
        </a:p>
      </dgm:t>
    </dgm:pt>
    <dgm:pt modelId="{E31F5C9E-DEC5-47B3-8690-C87B174B234D}" type="pres">
      <dgm:prSet presAssocID="{95B8C82D-FFE8-425C-B07A-70C94366EC3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7813BFC7-5BB6-4E97-AC4F-1DEE8BF14BDF}" type="pres">
      <dgm:prSet presAssocID="{DE19973D-948B-4479-B3C9-63D4C3D3D65B}" presName="boxAndChildren" presStyleCnt="0"/>
      <dgm:spPr/>
    </dgm:pt>
    <dgm:pt modelId="{00893B04-E088-4578-AB90-C7C2E0A95C1C}" type="pres">
      <dgm:prSet presAssocID="{DE19973D-948B-4479-B3C9-63D4C3D3D65B}" presName="parentTextBox" presStyleLbl="node1" presStyleIdx="0" presStyleCnt="3" custLinFactNeighborX="172"/>
      <dgm:spPr/>
      <dgm:t>
        <a:bodyPr/>
        <a:lstStyle/>
        <a:p>
          <a:endParaRPr lang="en-IN"/>
        </a:p>
      </dgm:t>
    </dgm:pt>
    <dgm:pt modelId="{4A325889-A252-47A6-8A96-1FFBF2752375}" type="pres">
      <dgm:prSet presAssocID="{DE19973D-948B-4479-B3C9-63D4C3D3D65B}" presName="entireBox" presStyleLbl="node1" presStyleIdx="0" presStyleCnt="3"/>
      <dgm:spPr/>
      <dgm:t>
        <a:bodyPr/>
        <a:lstStyle/>
        <a:p>
          <a:endParaRPr lang="en-IN"/>
        </a:p>
      </dgm:t>
    </dgm:pt>
    <dgm:pt modelId="{895506D0-73D5-49A6-B876-327D233D3909}" type="pres">
      <dgm:prSet presAssocID="{DE19973D-948B-4479-B3C9-63D4C3D3D65B}" presName="descendantBox" presStyleCnt="0"/>
      <dgm:spPr/>
    </dgm:pt>
    <dgm:pt modelId="{32630132-16F0-4315-85C7-BEE9C6245854}" type="pres">
      <dgm:prSet presAssocID="{5A675CAB-5B4F-4303-A98D-36A66F0885B7}" presName="childTextBox" presStyleLbl="fgAccFollow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FE2D077-55B6-4276-906E-AB1A81E83C14}" type="pres">
      <dgm:prSet presAssocID="{E573BBBB-FE28-4880-A0FF-52B63E8943AF}" presName="childTextBox" presStyleLbl="fg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1D71CEF-C908-4C3C-B721-D122B50F2DEF}" type="pres">
      <dgm:prSet presAssocID="{3A25318D-6E8B-4557-B731-DAE5E8DD0979}" presName="childTextBox" presStyleLbl="fg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6DE3716-FAFB-477E-984F-2F3A54C0E54A}" type="pres">
      <dgm:prSet presAssocID="{62CF77B5-8EA5-4A19-A608-A1B4ED611656}" presName="sp" presStyleCnt="0"/>
      <dgm:spPr/>
    </dgm:pt>
    <dgm:pt modelId="{D495E9E8-2841-4ECA-ACFD-BDF132510637}" type="pres">
      <dgm:prSet presAssocID="{2DE32441-BF00-4F93-A46B-BF60F3D8BB34}" presName="arrowAndChildren" presStyleCnt="0"/>
      <dgm:spPr/>
    </dgm:pt>
    <dgm:pt modelId="{74DA761D-EDE8-42FA-BEF8-6219B35AA06C}" type="pres">
      <dgm:prSet presAssocID="{2DE32441-BF00-4F93-A46B-BF60F3D8BB34}" presName="parentTextArrow" presStyleLbl="node1" presStyleIdx="0" presStyleCnt="3"/>
      <dgm:spPr/>
      <dgm:t>
        <a:bodyPr/>
        <a:lstStyle/>
        <a:p>
          <a:endParaRPr lang="en-IN"/>
        </a:p>
      </dgm:t>
    </dgm:pt>
    <dgm:pt modelId="{B0FC3CD3-D88D-43A7-95F5-F06B9F04020E}" type="pres">
      <dgm:prSet presAssocID="{2DE32441-BF00-4F93-A46B-BF60F3D8BB34}" presName="arrow" presStyleLbl="node1" presStyleIdx="1" presStyleCnt="3"/>
      <dgm:spPr/>
      <dgm:t>
        <a:bodyPr/>
        <a:lstStyle/>
        <a:p>
          <a:endParaRPr lang="en-IN"/>
        </a:p>
      </dgm:t>
    </dgm:pt>
    <dgm:pt modelId="{8F20F421-09AA-4C74-91AC-65C4998A7122}" type="pres">
      <dgm:prSet presAssocID="{2DE32441-BF00-4F93-A46B-BF60F3D8BB34}" presName="descendantArrow" presStyleCnt="0"/>
      <dgm:spPr/>
    </dgm:pt>
    <dgm:pt modelId="{353FBFD9-E725-4FF4-A741-2A562FFD4183}" type="pres">
      <dgm:prSet presAssocID="{A3FD2379-5160-4342-8C16-D38B27EAB3F3}" presName="childTextArrow" presStyleLbl="fg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665C2A8-B078-4726-96A7-59EBB33CB0A1}" type="pres">
      <dgm:prSet presAssocID="{060BDF95-CB29-4625-BFE9-66440524686F}" presName="childTextArrow" presStyleLbl="fg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3AFE69A-3D3A-413E-BD21-F94EAA2CAB3E}" type="pres">
      <dgm:prSet presAssocID="{C92C31C8-12A7-404B-98EB-7F4D679CDD84}" presName="sp" presStyleCnt="0"/>
      <dgm:spPr/>
    </dgm:pt>
    <dgm:pt modelId="{9AED5CF1-1F0A-4ADC-92E9-0DD4C8AC6682}" type="pres">
      <dgm:prSet presAssocID="{45C00F7B-92E4-4EA1-AA64-BF3DE4059434}" presName="arrowAndChildren" presStyleCnt="0"/>
      <dgm:spPr/>
    </dgm:pt>
    <dgm:pt modelId="{B54363C8-3816-4FD5-879C-3B39580E2BE6}" type="pres">
      <dgm:prSet presAssocID="{45C00F7B-92E4-4EA1-AA64-BF3DE4059434}" presName="parentTextArrow" presStyleLbl="node1" presStyleIdx="1" presStyleCnt="3"/>
      <dgm:spPr/>
      <dgm:t>
        <a:bodyPr/>
        <a:lstStyle/>
        <a:p>
          <a:endParaRPr lang="en-IN"/>
        </a:p>
      </dgm:t>
    </dgm:pt>
    <dgm:pt modelId="{B6B19609-D7FB-488F-B9DC-DE83BA55DF42}" type="pres">
      <dgm:prSet presAssocID="{45C00F7B-92E4-4EA1-AA64-BF3DE4059434}" presName="arrow" presStyleLbl="node1" presStyleIdx="2" presStyleCnt="3"/>
      <dgm:spPr/>
      <dgm:t>
        <a:bodyPr/>
        <a:lstStyle/>
        <a:p>
          <a:endParaRPr lang="en-IN"/>
        </a:p>
      </dgm:t>
    </dgm:pt>
    <dgm:pt modelId="{D6E30AD8-7601-4D60-A479-FAE86AB5F1BB}" type="pres">
      <dgm:prSet presAssocID="{45C00F7B-92E4-4EA1-AA64-BF3DE4059434}" presName="descendantArrow" presStyleCnt="0"/>
      <dgm:spPr/>
    </dgm:pt>
    <dgm:pt modelId="{3863C50D-BF49-4D16-B788-6AFBA922327E}" type="pres">
      <dgm:prSet presAssocID="{5A4F5EE9-A984-4EDC-80A7-ADF17B1B7F9B}" presName="childTextArrow" presStyleLbl="fg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CDD79F7-E061-4FC3-B70E-6B421D55ABBA}" type="pres">
      <dgm:prSet presAssocID="{05EFA9D9-5B31-42C5-93C0-282CE72A7BED}" presName="childTextArrow" presStyleLbl="fgAccFollow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D1A0878-ED8F-4AFA-A2E0-DACCCFFA1901}" type="pres">
      <dgm:prSet presAssocID="{2B17557C-41A7-4BFD-AB64-15DF0DB0EFB3}" presName="childTextArrow" presStyleLbl="fgAccFollow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C46B0E25-26BE-4E78-858B-5BA68934EADB}" type="presOf" srcId="{2DE32441-BF00-4F93-A46B-BF60F3D8BB34}" destId="{74DA761D-EDE8-42FA-BEF8-6219B35AA06C}" srcOrd="0" destOrd="0" presId="urn:microsoft.com/office/officeart/2005/8/layout/process4"/>
    <dgm:cxn modelId="{1441148F-03FC-4030-B792-1514B914C75F}" type="presOf" srcId="{DE19973D-948B-4479-B3C9-63D4C3D3D65B}" destId="{4A325889-A252-47A6-8A96-1FFBF2752375}" srcOrd="1" destOrd="0" presId="urn:microsoft.com/office/officeart/2005/8/layout/process4"/>
    <dgm:cxn modelId="{35716543-ABCA-42DE-8045-89662FFD01C6}" type="presOf" srcId="{5A675CAB-5B4F-4303-A98D-36A66F0885B7}" destId="{32630132-16F0-4315-85C7-BEE9C6245854}" srcOrd="0" destOrd="0" presId="urn:microsoft.com/office/officeart/2005/8/layout/process4"/>
    <dgm:cxn modelId="{DC521E5D-83DC-4D9E-9AE8-A168C27C8377}" type="presOf" srcId="{3A25318D-6E8B-4557-B731-DAE5E8DD0979}" destId="{71D71CEF-C908-4C3C-B721-D122B50F2DEF}" srcOrd="0" destOrd="0" presId="urn:microsoft.com/office/officeart/2005/8/layout/process4"/>
    <dgm:cxn modelId="{80D3C476-A1D7-4713-BD8C-FA98C9E21B71}" type="presOf" srcId="{2B17557C-41A7-4BFD-AB64-15DF0DB0EFB3}" destId="{0D1A0878-ED8F-4AFA-A2E0-DACCCFFA1901}" srcOrd="0" destOrd="0" presId="urn:microsoft.com/office/officeart/2005/8/layout/process4"/>
    <dgm:cxn modelId="{7AD8B788-FF0D-428D-B9DD-5519F3877F2B}" type="presOf" srcId="{45C00F7B-92E4-4EA1-AA64-BF3DE4059434}" destId="{B54363C8-3816-4FD5-879C-3B39580E2BE6}" srcOrd="0" destOrd="0" presId="urn:microsoft.com/office/officeart/2005/8/layout/process4"/>
    <dgm:cxn modelId="{4D10E581-B78E-4A5D-8B22-AAA042498E56}" type="presOf" srcId="{5A4F5EE9-A984-4EDC-80A7-ADF17B1B7F9B}" destId="{3863C50D-BF49-4D16-B788-6AFBA922327E}" srcOrd="0" destOrd="0" presId="urn:microsoft.com/office/officeart/2005/8/layout/process4"/>
    <dgm:cxn modelId="{263261A9-89F8-4187-9E78-2A7D9760154D}" srcId="{DE19973D-948B-4479-B3C9-63D4C3D3D65B}" destId="{5A675CAB-5B4F-4303-A98D-36A66F0885B7}" srcOrd="0" destOrd="0" parTransId="{2BA5EC84-CF45-4566-BA60-684DE6CB8140}" sibTransId="{FE337A9D-68F5-46EF-97CB-79F1E3A98308}"/>
    <dgm:cxn modelId="{7B5EFDD0-E462-4CA9-AA55-976B6C053F22}" srcId="{2DE32441-BF00-4F93-A46B-BF60F3D8BB34}" destId="{060BDF95-CB29-4625-BFE9-66440524686F}" srcOrd="1" destOrd="0" parTransId="{7590F05A-F6F3-442C-A248-14B7B754B600}" sibTransId="{F6C3F084-B3E6-4CFD-ADEF-387985D90DC5}"/>
    <dgm:cxn modelId="{FA6EE76A-D810-46C3-B7A9-847D75A93BE7}" srcId="{2DE32441-BF00-4F93-A46B-BF60F3D8BB34}" destId="{A3FD2379-5160-4342-8C16-D38B27EAB3F3}" srcOrd="0" destOrd="0" parTransId="{264D3F06-550A-423F-8CCD-E9D07112D4E5}" sibTransId="{3392757A-DDA3-4968-8015-F04E82040A34}"/>
    <dgm:cxn modelId="{C4347A54-BC50-4C75-9E8F-EABBBCC89224}" srcId="{95B8C82D-FFE8-425C-B07A-70C94366EC37}" destId="{45C00F7B-92E4-4EA1-AA64-BF3DE4059434}" srcOrd="0" destOrd="0" parTransId="{15360637-44E3-4CA1-ABC1-BFFB18BD1140}" sibTransId="{C92C31C8-12A7-404B-98EB-7F4D679CDD84}"/>
    <dgm:cxn modelId="{5A0FEAD3-BDDA-4493-AE6A-4A70D14880EB}" type="presOf" srcId="{95B8C82D-FFE8-425C-B07A-70C94366EC37}" destId="{E31F5C9E-DEC5-47B3-8690-C87B174B234D}" srcOrd="0" destOrd="0" presId="urn:microsoft.com/office/officeart/2005/8/layout/process4"/>
    <dgm:cxn modelId="{914C6718-5438-481B-9C5E-CA0858AFC476}" type="presOf" srcId="{05EFA9D9-5B31-42C5-93C0-282CE72A7BED}" destId="{0CDD79F7-E061-4FC3-B70E-6B421D55ABBA}" srcOrd="0" destOrd="0" presId="urn:microsoft.com/office/officeart/2005/8/layout/process4"/>
    <dgm:cxn modelId="{E97CA8EA-B9AD-4D01-BD00-FDAD60430004}" type="presOf" srcId="{2DE32441-BF00-4F93-A46B-BF60F3D8BB34}" destId="{B0FC3CD3-D88D-43A7-95F5-F06B9F04020E}" srcOrd="1" destOrd="0" presId="urn:microsoft.com/office/officeart/2005/8/layout/process4"/>
    <dgm:cxn modelId="{92D48C5B-1A4C-4CE2-988B-0AAF02487DFE}" srcId="{45C00F7B-92E4-4EA1-AA64-BF3DE4059434}" destId="{2B17557C-41A7-4BFD-AB64-15DF0DB0EFB3}" srcOrd="2" destOrd="0" parTransId="{ED5CD063-A31C-4E8F-85EB-D1A5972FFA7D}" sibTransId="{72AE8844-BDB9-444A-B3F3-4436DDDFDA0E}"/>
    <dgm:cxn modelId="{6BCF2CFC-09D1-408D-A369-3EA42F394AE3}" type="presOf" srcId="{E573BBBB-FE28-4880-A0FF-52B63E8943AF}" destId="{FFE2D077-55B6-4276-906E-AB1A81E83C14}" srcOrd="0" destOrd="0" presId="urn:microsoft.com/office/officeart/2005/8/layout/process4"/>
    <dgm:cxn modelId="{B940FB3C-1825-4DE1-A46D-3885A065B197}" type="presOf" srcId="{060BDF95-CB29-4625-BFE9-66440524686F}" destId="{6665C2A8-B078-4726-96A7-59EBB33CB0A1}" srcOrd="0" destOrd="0" presId="urn:microsoft.com/office/officeart/2005/8/layout/process4"/>
    <dgm:cxn modelId="{9763911B-E69F-4D31-9CA3-AAD6ACF504D9}" srcId="{45C00F7B-92E4-4EA1-AA64-BF3DE4059434}" destId="{05EFA9D9-5B31-42C5-93C0-282CE72A7BED}" srcOrd="1" destOrd="0" parTransId="{1D82E6CD-5716-4B80-95CB-DE806D0C0080}" sibTransId="{5CEC5EA6-D0E4-40FF-93F6-7B558D36A2EF}"/>
    <dgm:cxn modelId="{24C0AFDD-DA6E-4F66-AE21-2C32B8A0A255}" srcId="{95B8C82D-FFE8-425C-B07A-70C94366EC37}" destId="{DE19973D-948B-4479-B3C9-63D4C3D3D65B}" srcOrd="2" destOrd="0" parTransId="{16A8A3BB-2B78-4437-B461-8329E2330042}" sibTransId="{1E420214-AFD8-427E-A194-B310431FC488}"/>
    <dgm:cxn modelId="{F6D85C19-E671-4995-9CF9-5FE63D2409C0}" srcId="{45C00F7B-92E4-4EA1-AA64-BF3DE4059434}" destId="{5A4F5EE9-A984-4EDC-80A7-ADF17B1B7F9B}" srcOrd="0" destOrd="0" parTransId="{3B3AB695-1367-4055-AD06-29A693E6E2D8}" sibTransId="{915DD8D2-7B59-49F9-B801-68E804DF2269}"/>
    <dgm:cxn modelId="{BA22FFFA-CCD2-4E57-BDDB-EB186AE49B0B}" type="presOf" srcId="{45C00F7B-92E4-4EA1-AA64-BF3DE4059434}" destId="{B6B19609-D7FB-488F-B9DC-DE83BA55DF42}" srcOrd="1" destOrd="0" presId="urn:microsoft.com/office/officeart/2005/8/layout/process4"/>
    <dgm:cxn modelId="{0F3371B8-2FAD-4732-9443-2A9AE3488294}" srcId="{95B8C82D-FFE8-425C-B07A-70C94366EC37}" destId="{2DE32441-BF00-4F93-A46B-BF60F3D8BB34}" srcOrd="1" destOrd="0" parTransId="{8B75997C-0BC3-40C0-B13C-01E95152A2AB}" sibTransId="{62CF77B5-8EA5-4A19-A608-A1B4ED611656}"/>
    <dgm:cxn modelId="{2E89B265-F258-4D83-951F-ACC16FD668F6}" type="presOf" srcId="{DE19973D-948B-4479-B3C9-63D4C3D3D65B}" destId="{00893B04-E088-4578-AB90-C7C2E0A95C1C}" srcOrd="0" destOrd="0" presId="urn:microsoft.com/office/officeart/2005/8/layout/process4"/>
    <dgm:cxn modelId="{6986421E-AC3C-4E26-A8CD-BEF5C6C9FA57}" srcId="{DE19973D-948B-4479-B3C9-63D4C3D3D65B}" destId="{3A25318D-6E8B-4557-B731-DAE5E8DD0979}" srcOrd="2" destOrd="0" parTransId="{3D462B9A-49C1-45F7-8F1B-38FAF7F2FF3C}" sibTransId="{D3CDF727-BCF7-4197-9431-26DE25FA5DD2}"/>
    <dgm:cxn modelId="{CDDAC312-78F8-475D-85CF-13F3D205B32D}" type="presOf" srcId="{A3FD2379-5160-4342-8C16-D38B27EAB3F3}" destId="{353FBFD9-E725-4FF4-A741-2A562FFD4183}" srcOrd="0" destOrd="0" presId="urn:microsoft.com/office/officeart/2005/8/layout/process4"/>
    <dgm:cxn modelId="{DA7225DC-4552-4A9E-9A38-31121D4632D6}" srcId="{DE19973D-948B-4479-B3C9-63D4C3D3D65B}" destId="{E573BBBB-FE28-4880-A0FF-52B63E8943AF}" srcOrd="1" destOrd="0" parTransId="{750ACDEA-163E-4D12-A51F-07D327877360}" sibTransId="{2D3CDC8F-B0AF-4DD3-A2A1-FEF7D122EA70}"/>
    <dgm:cxn modelId="{1E6E8031-0F28-4F2F-B6EF-69D913BD75B0}" type="presParOf" srcId="{E31F5C9E-DEC5-47B3-8690-C87B174B234D}" destId="{7813BFC7-5BB6-4E97-AC4F-1DEE8BF14BDF}" srcOrd="0" destOrd="0" presId="urn:microsoft.com/office/officeart/2005/8/layout/process4"/>
    <dgm:cxn modelId="{81474D80-E9A8-4835-8FB7-DC4E6D4249BD}" type="presParOf" srcId="{7813BFC7-5BB6-4E97-AC4F-1DEE8BF14BDF}" destId="{00893B04-E088-4578-AB90-C7C2E0A95C1C}" srcOrd="0" destOrd="0" presId="urn:microsoft.com/office/officeart/2005/8/layout/process4"/>
    <dgm:cxn modelId="{310D71C6-E484-4BE4-AE9C-73DA7815AC58}" type="presParOf" srcId="{7813BFC7-5BB6-4E97-AC4F-1DEE8BF14BDF}" destId="{4A325889-A252-47A6-8A96-1FFBF2752375}" srcOrd="1" destOrd="0" presId="urn:microsoft.com/office/officeart/2005/8/layout/process4"/>
    <dgm:cxn modelId="{AF899AAE-20E8-4E38-AE21-DC6216CB8AEC}" type="presParOf" srcId="{7813BFC7-5BB6-4E97-AC4F-1DEE8BF14BDF}" destId="{895506D0-73D5-49A6-B876-327D233D3909}" srcOrd="2" destOrd="0" presId="urn:microsoft.com/office/officeart/2005/8/layout/process4"/>
    <dgm:cxn modelId="{A2091EA0-0CFB-453F-9BA3-B3EDEE8DE850}" type="presParOf" srcId="{895506D0-73D5-49A6-B876-327D233D3909}" destId="{32630132-16F0-4315-85C7-BEE9C6245854}" srcOrd="0" destOrd="0" presId="urn:microsoft.com/office/officeart/2005/8/layout/process4"/>
    <dgm:cxn modelId="{0085AB44-6C2C-4200-99A7-3CD62FAC19ED}" type="presParOf" srcId="{895506D0-73D5-49A6-B876-327D233D3909}" destId="{FFE2D077-55B6-4276-906E-AB1A81E83C14}" srcOrd="1" destOrd="0" presId="urn:microsoft.com/office/officeart/2005/8/layout/process4"/>
    <dgm:cxn modelId="{297AD5BF-BE6D-4102-8585-D4AFB9ED8561}" type="presParOf" srcId="{895506D0-73D5-49A6-B876-327D233D3909}" destId="{71D71CEF-C908-4C3C-B721-D122B50F2DEF}" srcOrd="2" destOrd="0" presId="urn:microsoft.com/office/officeart/2005/8/layout/process4"/>
    <dgm:cxn modelId="{00F9251B-2560-4732-ACEA-AD30E00C57E5}" type="presParOf" srcId="{E31F5C9E-DEC5-47B3-8690-C87B174B234D}" destId="{46DE3716-FAFB-477E-984F-2F3A54C0E54A}" srcOrd="1" destOrd="0" presId="urn:microsoft.com/office/officeart/2005/8/layout/process4"/>
    <dgm:cxn modelId="{7CFBF532-1541-440A-8BA1-39474F1B3FC7}" type="presParOf" srcId="{E31F5C9E-DEC5-47B3-8690-C87B174B234D}" destId="{D495E9E8-2841-4ECA-ACFD-BDF132510637}" srcOrd="2" destOrd="0" presId="urn:microsoft.com/office/officeart/2005/8/layout/process4"/>
    <dgm:cxn modelId="{627BC57A-C884-458B-8A0F-8A5038AE79DA}" type="presParOf" srcId="{D495E9E8-2841-4ECA-ACFD-BDF132510637}" destId="{74DA761D-EDE8-42FA-BEF8-6219B35AA06C}" srcOrd="0" destOrd="0" presId="urn:microsoft.com/office/officeart/2005/8/layout/process4"/>
    <dgm:cxn modelId="{C44A4073-8A87-4F29-9577-C9A4FBA8C5B5}" type="presParOf" srcId="{D495E9E8-2841-4ECA-ACFD-BDF132510637}" destId="{B0FC3CD3-D88D-43A7-95F5-F06B9F04020E}" srcOrd="1" destOrd="0" presId="urn:microsoft.com/office/officeart/2005/8/layout/process4"/>
    <dgm:cxn modelId="{8D3E2985-7E3A-4450-AC63-3A73D3F2BAD7}" type="presParOf" srcId="{D495E9E8-2841-4ECA-ACFD-BDF132510637}" destId="{8F20F421-09AA-4C74-91AC-65C4998A7122}" srcOrd="2" destOrd="0" presId="urn:microsoft.com/office/officeart/2005/8/layout/process4"/>
    <dgm:cxn modelId="{84E5ABA4-5AFF-4D46-B4D8-5791C16CD481}" type="presParOf" srcId="{8F20F421-09AA-4C74-91AC-65C4998A7122}" destId="{353FBFD9-E725-4FF4-A741-2A562FFD4183}" srcOrd="0" destOrd="0" presId="urn:microsoft.com/office/officeart/2005/8/layout/process4"/>
    <dgm:cxn modelId="{55CFB712-108A-4160-B84A-237E986E2023}" type="presParOf" srcId="{8F20F421-09AA-4C74-91AC-65C4998A7122}" destId="{6665C2A8-B078-4726-96A7-59EBB33CB0A1}" srcOrd="1" destOrd="0" presId="urn:microsoft.com/office/officeart/2005/8/layout/process4"/>
    <dgm:cxn modelId="{9BE7C432-922E-43E2-ADEB-9613DEA15F6F}" type="presParOf" srcId="{E31F5C9E-DEC5-47B3-8690-C87B174B234D}" destId="{F3AFE69A-3D3A-413E-BD21-F94EAA2CAB3E}" srcOrd="3" destOrd="0" presId="urn:microsoft.com/office/officeart/2005/8/layout/process4"/>
    <dgm:cxn modelId="{5C4EB926-074A-473A-A40A-381DF7731B11}" type="presParOf" srcId="{E31F5C9E-DEC5-47B3-8690-C87B174B234D}" destId="{9AED5CF1-1F0A-4ADC-92E9-0DD4C8AC6682}" srcOrd="4" destOrd="0" presId="urn:microsoft.com/office/officeart/2005/8/layout/process4"/>
    <dgm:cxn modelId="{530DAE1C-7A26-443A-8D1F-E003B98018CE}" type="presParOf" srcId="{9AED5CF1-1F0A-4ADC-92E9-0DD4C8AC6682}" destId="{B54363C8-3816-4FD5-879C-3B39580E2BE6}" srcOrd="0" destOrd="0" presId="urn:microsoft.com/office/officeart/2005/8/layout/process4"/>
    <dgm:cxn modelId="{E67658A7-935A-417F-9CC6-8EB8ADC3977B}" type="presParOf" srcId="{9AED5CF1-1F0A-4ADC-92E9-0DD4C8AC6682}" destId="{B6B19609-D7FB-488F-B9DC-DE83BA55DF42}" srcOrd="1" destOrd="0" presId="urn:microsoft.com/office/officeart/2005/8/layout/process4"/>
    <dgm:cxn modelId="{925A4068-8D6D-46AA-8574-16D69823340D}" type="presParOf" srcId="{9AED5CF1-1F0A-4ADC-92E9-0DD4C8AC6682}" destId="{D6E30AD8-7601-4D60-A479-FAE86AB5F1BB}" srcOrd="2" destOrd="0" presId="urn:microsoft.com/office/officeart/2005/8/layout/process4"/>
    <dgm:cxn modelId="{AEF971C4-771F-4FBC-B827-9523CBB99F27}" type="presParOf" srcId="{D6E30AD8-7601-4D60-A479-FAE86AB5F1BB}" destId="{3863C50D-BF49-4D16-B788-6AFBA922327E}" srcOrd="0" destOrd="0" presId="urn:microsoft.com/office/officeart/2005/8/layout/process4"/>
    <dgm:cxn modelId="{1BB48CEC-35EF-4C66-8834-92C75CD6CC53}" type="presParOf" srcId="{D6E30AD8-7601-4D60-A479-FAE86AB5F1BB}" destId="{0CDD79F7-E061-4FC3-B70E-6B421D55ABBA}" srcOrd="1" destOrd="0" presId="urn:microsoft.com/office/officeart/2005/8/layout/process4"/>
    <dgm:cxn modelId="{04061DD0-2D5E-4465-ACCD-A319DB1BDF5C}" type="presParOf" srcId="{D6E30AD8-7601-4D60-A479-FAE86AB5F1BB}" destId="{0D1A0878-ED8F-4AFA-A2E0-DACCCFFA1901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5B8C82D-FFE8-425C-B07A-70C94366EC37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45C00F7B-92E4-4EA1-AA64-BF3DE4059434}">
      <dgm:prSet phldrT="[Text]" custT="1"/>
      <dgm:spPr/>
      <dgm:t>
        <a:bodyPr/>
        <a:lstStyle/>
        <a:p>
          <a:r>
            <a:rPr lang="en-IN" sz="1800" b="1" dirty="0" smtClean="0">
              <a:latin typeface="Arial" pitchFamily="34" charset="0"/>
              <a:cs typeface="Arial" pitchFamily="34" charset="0"/>
            </a:rPr>
            <a:t>Recruitment Management Information System (RMIS) - Reports</a:t>
          </a:r>
          <a:endParaRPr lang="en-IN" sz="1800" b="1" dirty="0">
            <a:latin typeface="Arial" pitchFamily="34" charset="0"/>
            <a:cs typeface="Arial" pitchFamily="34" charset="0"/>
          </a:endParaRPr>
        </a:p>
      </dgm:t>
    </dgm:pt>
    <dgm:pt modelId="{15360637-44E3-4CA1-ABC1-BFFB18BD1140}" type="parTrans" cxnId="{C4347A54-BC50-4C75-9E8F-EABBBCC89224}">
      <dgm:prSet/>
      <dgm:spPr/>
      <dgm:t>
        <a:bodyPr/>
        <a:lstStyle/>
        <a:p>
          <a:endParaRPr lang="en-IN">
            <a:latin typeface="Arial" pitchFamily="34" charset="0"/>
            <a:cs typeface="Arial" pitchFamily="34" charset="0"/>
          </a:endParaRPr>
        </a:p>
      </dgm:t>
    </dgm:pt>
    <dgm:pt modelId="{C92C31C8-12A7-404B-98EB-7F4D679CDD84}" type="sibTrans" cxnId="{C4347A54-BC50-4C75-9E8F-EABBBCC89224}">
      <dgm:prSet/>
      <dgm:spPr/>
      <dgm:t>
        <a:bodyPr/>
        <a:lstStyle/>
        <a:p>
          <a:endParaRPr lang="en-IN">
            <a:latin typeface="Arial" pitchFamily="34" charset="0"/>
            <a:cs typeface="Arial" pitchFamily="34" charset="0"/>
          </a:endParaRPr>
        </a:p>
      </dgm:t>
    </dgm:pt>
    <dgm:pt modelId="{5A4F5EE9-A984-4EDC-80A7-ADF17B1B7F9B}">
      <dgm:prSet phldrT="[Text]" custT="1"/>
      <dgm:spPr/>
      <dgm:t>
        <a:bodyPr/>
        <a:lstStyle/>
        <a:p>
          <a:r>
            <a:rPr lang="en-IN" sz="1400" dirty="0" smtClean="0">
              <a:latin typeface="Arial" pitchFamily="34" charset="0"/>
              <a:cs typeface="Arial" pitchFamily="34" charset="0"/>
            </a:rPr>
            <a:t>Client Interaction Sheet</a:t>
          </a:r>
          <a:endParaRPr lang="en-IN" sz="1400" dirty="0">
            <a:latin typeface="Arial" pitchFamily="34" charset="0"/>
            <a:cs typeface="Arial" pitchFamily="34" charset="0"/>
          </a:endParaRPr>
        </a:p>
      </dgm:t>
    </dgm:pt>
    <dgm:pt modelId="{3B3AB695-1367-4055-AD06-29A693E6E2D8}" type="parTrans" cxnId="{F6D85C19-E671-4995-9CF9-5FE63D2409C0}">
      <dgm:prSet/>
      <dgm:spPr/>
      <dgm:t>
        <a:bodyPr/>
        <a:lstStyle/>
        <a:p>
          <a:endParaRPr lang="en-IN">
            <a:latin typeface="Arial" pitchFamily="34" charset="0"/>
            <a:cs typeface="Arial" pitchFamily="34" charset="0"/>
          </a:endParaRPr>
        </a:p>
      </dgm:t>
    </dgm:pt>
    <dgm:pt modelId="{915DD8D2-7B59-49F9-B801-68E804DF2269}" type="sibTrans" cxnId="{F6D85C19-E671-4995-9CF9-5FE63D2409C0}">
      <dgm:prSet/>
      <dgm:spPr/>
      <dgm:t>
        <a:bodyPr/>
        <a:lstStyle/>
        <a:p>
          <a:endParaRPr lang="en-IN">
            <a:latin typeface="Arial" pitchFamily="34" charset="0"/>
            <a:cs typeface="Arial" pitchFamily="34" charset="0"/>
          </a:endParaRPr>
        </a:p>
      </dgm:t>
    </dgm:pt>
    <dgm:pt modelId="{05EFA9D9-5B31-42C5-93C0-282CE72A7BED}">
      <dgm:prSet phldrT="[Text]" custT="1"/>
      <dgm:spPr/>
      <dgm:t>
        <a:bodyPr/>
        <a:lstStyle/>
        <a:p>
          <a:r>
            <a:rPr lang="en-IN" sz="1400" dirty="0" smtClean="0">
              <a:latin typeface="Arial" pitchFamily="34" charset="0"/>
              <a:cs typeface="Arial" pitchFamily="34" charset="0"/>
            </a:rPr>
            <a:t>Daily MIS; Candidate Status</a:t>
          </a:r>
          <a:endParaRPr lang="en-IN" sz="1400" dirty="0">
            <a:latin typeface="Arial" pitchFamily="34" charset="0"/>
            <a:cs typeface="Arial" pitchFamily="34" charset="0"/>
          </a:endParaRPr>
        </a:p>
      </dgm:t>
    </dgm:pt>
    <dgm:pt modelId="{1D82E6CD-5716-4B80-95CB-DE806D0C0080}" type="parTrans" cxnId="{9763911B-E69F-4D31-9CA3-AAD6ACF504D9}">
      <dgm:prSet/>
      <dgm:spPr/>
      <dgm:t>
        <a:bodyPr/>
        <a:lstStyle/>
        <a:p>
          <a:endParaRPr lang="en-IN">
            <a:latin typeface="Arial" pitchFamily="34" charset="0"/>
            <a:cs typeface="Arial" pitchFamily="34" charset="0"/>
          </a:endParaRPr>
        </a:p>
      </dgm:t>
    </dgm:pt>
    <dgm:pt modelId="{5CEC5EA6-D0E4-40FF-93F6-7B558D36A2EF}" type="sibTrans" cxnId="{9763911B-E69F-4D31-9CA3-AAD6ACF504D9}">
      <dgm:prSet/>
      <dgm:spPr/>
      <dgm:t>
        <a:bodyPr/>
        <a:lstStyle/>
        <a:p>
          <a:endParaRPr lang="en-IN">
            <a:latin typeface="Arial" pitchFamily="34" charset="0"/>
            <a:cs typeface="Arial" pitchFamily="34" charset="0"/>
          </a:endParaRPr>
        </a:p>
      </dgm:t>
    </dgm:pt>
    <dgm:pt modelId="{2DE32441-BF00-4F93-A46B-BF60F3D8BB34}">
      <dgm:prSet phldrT="[Text]" custT="1"/>
      <dgm:spPr/>
      <dgm:t>
        <a:bodyPr/>
        <a:lstStyle/>
        <a:p>
          <a:r>
            <a:rPr lang="en-IN" sz="1800" b="1" dirty="0" smtClean="0">
              <a:latin typeface="Arial" pitchFamily="34" charset="0"/>
              <a:cs typeface="Arial" pitchFamily="34" charset="0"/>
            </a:rPr>
            <a:t>Standard Operating Procedures (SOP) for Recruiter</a:t>
          </a:r>
          <a:endParaRPr lang="en-IN" sz="1800" b="1" dirty="0">
            <a:latin typeface="Arial" pitchFamily="34" charset="0"/>
            <a:cs typeface="Arial" pitchFamily="34" charset="0"/>
          </a:endParaRPr>
        </a:p>
      </dgm:t>
    </dgm:pt>
    <dgm:pt modelId="{8B75997C-0BC3-40C0-B13C-01E95152A2AB}" type="parTrans" cxnId="{0F3371B8-2FAD-4732-9443-2A9AE3488294}">
      <dgm:prSet/>
      <dgm:spPr/>
      <dgm:t>
        <a:bodyPr/>
        <a:lstStyle/>
        <a:p>
          <a:endParaRPr lang="en-IN">
            <a:latin typeface="Arial" pitchFamily="34" charset="0"/>
            <a:cs typeface="Arial" pitchFamily="34" charset="0"/>
          </a:endParaRPr>
        </a:p>
      </dgm:t>
    </dgm:pt>
    <dgm:pt modelId="{62CF77B5-8EA5-4A19-A608-A1B4ED611656}" type="sibTrans" cxnId="{0F3371B8-2FAD-4732-9443-2A9AE3488294}">
      <dgm:prSet/>
      <dgm:spPr/>
      <dgm:t>
        <a:bodyPr/>
        <a:lstStyle/>
        <a:p>
          <a:endParaRPr lang="en-IN">
            <a:latin typeface="Arial" pitchFamily="34" charset="0"/>
            <a:cs typeface="Arial" pitchFamily="34" charset="0"/>
          </a:endParaRPr>
        </a:p>
      </dgm:t>
    </dgm:pt>
    <dgm:pt modelId="{A3FD2379-5160-4342-8C16-D38B27EAB3F3}">
      <dgm:prSet phldrT="[Text]" custT="1"/>
      <dgm:spPr/>
      <dgm:t>
        <a:bodyPr/>
        <a:lstStyle/>
        <a:p>
          <a:pPr algn="ctr"/>
          <a:r>
            <a:rPr lang="en-IN" sz="1400" dirty="0" smtClean="0">
              <a:latin typeface="Arial" pitchFamily="34" charset="0"/>
              <a:cs typeface="Arial" pitchFamily="34" charset="0"/>
            </a:rPr>
            <a:t>Define SOP for Recruitment Process</a:t>
          </a:r>
          <a:endParaRPr lang="en-IN" sz="1400" dirty="0">
            <a:latin typeface="Arial" pitchFamily="34" charset="0"/>
            <a:cs typeface="Arial" pitchFamily="34" charset="0"/>
          </a:endParaRPr>
        </a:p>
      </dgm:t>
    </dgm:pt>
    <dgm:pt modelId="{264D3F06-550A-423F-8CCD-E9D07112D4E5}" type="parTrans" cxnId="{FA6EE76A-D810-46C3-B7A9-847D75A93BE7}">
      <dgm:prSet/>
      <dgm:spPr/>
      <dgm:t>
        <a:bodyPr/>
        <a:lstStyle/>
        <a:p>
          <a:endParaRPr lang="en-IN">
            <a:latin typeface="Arial" pitchFamily="34" charset="0"/>
            <a:cs typeface="Arial" pitchFamily="34" charset="0"/>
          </a:endParaRPr>
        </a:p>
      </dgm:t>
    </dgm:pt>
    <dgm:pt modelId="{3392757A-DDA3-4968-8015-F04E82040A34}" type="sibTrans" cxnId="{FA6EE76A-D810-46C3-B7A9-847D75A93BE7}">
      <dgm:prSet/>
      <dgm:spPr/>
      <dgm:t>
        <a:bodyPr/>
        <a:lstStyle/>
        <a:p>
          <a:endParaRPr lang="en-IN">
            <a:latin typeface="Arial" pitchFamily="34" charset="0"/>
            <a:cs typeface="Arial" pitchFamily="34" charset="0"/>
          </a:endParaRPr>
        </a:p>
      </dgm:t>
    </dgm:pt>
    <dgm:pt modelId="{2B17557C-41A7-4BFD-AB64-15DF0DB0EFB3}">
      <dgm:prSet phldrT="[Text]" custT="1"/>
      <dgm:spPr/>
      <dgm:t>
        <a:bodyPr/>
        <a:lstStyle/>
        <a:p>
          <a:r>
            <a:rPr lang="en-IN" sz="1400" dirty="0" smtClean="0">
              <a:latin typeface="Arial" pitchFamily="34" charset="0"/>
              <a:cs typeface="Arial" pitchFamily="34" charset="0"/>
            </a:rPr>
            <a:t>Maintenance of interview tracker; Timesheet</a:t>
          </a:r>
          <a:endParaRPr lang="en-IN" sz="1400" dirty="0">
            <a:latin typeface="Arial" pitchFamily="34" charset="0"/>
            <a:cs typeface="Arial" pitchFamily="34" charset="0"/>
          </a:endParaRPr>
        </a:p>
      </dgm:t>
    </dgm:pt>
    <dgm:pt modelId="{ED5CD063-A31C-4E8F-85EB-D1A5972FFA7D}" type="parTrans" cxnId="{92D48C5B-1A4C-4CE2-988B-0AAF02487DFE}">
      <dgm:prSet/>
      <dgm:spPr/>
      <dgm:t>
        <a:bodyPr/>
        <a:lstStyle/>
        <a:p>
          <a:endParaRPr lang="en-IN">
            <a:latin typeface="Arial" pitchFamily="34" charset="0"/>
            <a:cs typeface="Arial" pitchFamily="34" charset="0"/>
          </a:endParaRPr>
        </a:p>
      </dgm:t>
    </dgm:pt>
    <dgm:pt modelId="{72AE8844-BDB9-444A-B3F3-4436DDDFDA0E}" type="sibTrans" cxnId="{92D48C5B-1A4C-4CE2-988B-0AAF02487DFE}">
      <dgm:prSet/>
      <dgm:spPr/>
      <dgm:t>
        <a:bodyPr/>
        <a:lstStyle/>
        <a:p>
          <a:endParaRPr lang="en-IN">
            <a:latin typeface="Arial" pitchFamily="34" charset="0"/>
            <a:cs typeface="Arial" pitchFamily="34" charset="0"/>
          </a:endParaRPr>
        </a:p>
      </dgm:t>
    </dgm:pt>
    <dgm:pt modelId="{DE19973D-948B-4479-B3C9-63D4C3D3D65B}">
      <dgm:prSet phldrT="[Text]" custT="1"/>
      <dgm:spPr/>
      <dgm:t>
        <a:bodyPr/>
        <a:lstStyle/>
        <a:p>
          <a:r>
            <a:rPr lang="en-IN" sz="1800" b="1" dirty="0" smtClean="0">
              <a:latin typeface="Arial" pitchFamily="34" charset="0"/>
              <a:cs typeface="Arial" pitchFamily="34" charset="0"/>
            </a:rPr>
            <a:t>Monthly Review</a:t>
          </a:r>
          <a:endParaRPr lang="en-IN" sz="1800" b="1" dirty="0">
            <a:latin typeface="Arial" pitchFamily="34" charset="0"/>
            <a:cs typeface="Arial" pitchFamily="34" charset="0"/>
          </a:endParaRPr>
        </a:p>
      </dgm:t>
    </dgm:pt>
    <dgm:pt modelId="{16A8A3BB-2B78-4437-B461-8329E2330042}" type="parTrans" cxnId="{24C0AFDD-DA6E-4F66-AE21-2C32B8A0A255}">
      <dgm:prSet/>
      <dgm:spPr/>
      <dgm:t>
        <a:bodyPr/>
        <a:lstStyle/>
        <a:p>
          <a:endParaRPr lang="en-IN"/>
        </a:p>
      </dgm:t>
    </dgm:pt>
    <dgm:pt modelId="{1E420214-AFD8-427E-A194-B310431FC488}" type="sibTrans" cxnId="{24C0AFDD-DA6E-4F66-AE21-2C32B8A0A255}">
      <dgm:prSet/>
      <dgm:spPr/>
      <dgm:t>
        <a:bodyPr/>
        <a:lstStyle/>
        <a:p>
          <a:endParaRPr lang="en-IN"/>
        </a:p>
      </dgm:t>
    </dgm:pt>
    <dgm:pt modelId="{5A675CAB-5B4F-4303-A98D-36A66F0885B7}">
      <dgm:prSet custT="1"/>
      <dgm:spPr/>
      <dgm:t>
        <a:bodyPr/>
        <a:lstStyle/>
        <a:p>
          <a:pPr algn="ctr"/>
          <a:r>
            <a:rPr lang="en-IN" sz="1400" dirty="0" smtClean="0">
              <a:latin typeface="Arial" pitchFamily="34" charset="0"/>
              <a:cs typeface="Arial" pitchFamily="34" charset="0"/>
            </a:rPr>
            <a:t>How to prepare &amp; present monthly review PPT to Leadership team.</a:t>
          </a:r>
          <a:endParaRPr lang="en-IN" sz="1400" dirty="0">
            <a:latin typeface="Arial" pitchFamily="34" charset="0"/>
            <a:cs typeface="Arial" pitchFamily="34" charset="0"/>
          </a:endParaRPr>
        </a:p>
      </dgm:t>
    </dgm:pt>
    <dgm:pt modelId="{2BA5EC84-CF45-4566-BA60-684DE6CB8140}" type="parTrans" cxnId="{263261A9-89F8-4187-9E78-2A7D9760154D}">
      <dgm:prSet/>
      <dgm:spPr/>
      <dgm:t>
        <a:bodyPr/>
        <a:lstStyle/>
        <a:p>
          <a:endParaRPr lang="en-IN"/>
        </a:p>
      </dgm:t>
    </dgm:pt>
    <dgm:pt modelId="{FE337A9D-68F5-46EF-97CB-79F1E3A98308}" type="sibTrans" cxnId="{263261A9-89F8-4187-9E78-2A7D9760154D}">
      <dgm:prSet/>
      <dgm:spPr/>
      <dgm:t>
        <a:bodyPr/>
        <a:lstStyle/>
        <a:p>
          <a:endParaRPr lang="en-IN"/>
        </a:p>
      </dgm:t>
    </dgm:pt>
    <dgm:pt modelId="{2D9CDA79-8B42-4F46-A0F2-8E3675139D1F}">
      <dgm:prSet phldrT="[Text]" custT="1"/>
      <dgm:spPr/>
      <dgm:t>
        <a:bodyPr/>
        <a:lstStyle/>
        <a:p>
          <a:pPr algn="ctr"/>
          <a:r>
            <a:rPr lang="en-IN" sz="1400" dirty="0" smtClean="0">
              <a:latin typeface="Arial" pitchFamily="34" charset="0"/>
              <a:cs typeface="Arial" pitchFamily="34" charset="0"/>
            </a:rPr>
            <a:t>Quality hiring</a:t>
          </a:r>
          <a:endParaRPr lang="en-IN" sz="1400" dirty="0">
            <a:latin typeface="Arial" pitchFamily="34" charset="0"/>
            <a:cs typeface="Arial" pitchFamily="34" charset="0"/>
          </a:endParaRPr>
        </a:p>
      </dgm:t>
    </dgm:pt>
    <dgm:pt modelId="{A2C55167-B057-4908-8267-622C28230736}" type="parTrans" cxnId="{55184DA4-47F4-41B0-B193-FDFA6754861E}">
      <dgm:prSet/>
      <dgm:spPr/>
      <dgm:t>
        <a:bodyPr/>
        <a:lstStyle/>
        <a:p>
          <a:endParaRPr lang="en-IN"/>
        </a:p>
      </dgm:t>
    </dgm:pt>
    <dgm:pt modelId="{3D084FF1-85EC-4011-9614-D8B70DA6760F}" type="sibTrans" cxnId="{55184DA4-47F4-41B0-B193-FDFA6754861E}">
      <dgm:prSet/>
      <dgm:spPr/>
      <dgm:t>
        <a:bodyPr/>
        <a:lstStyle/>
        <a:p>
          <a:endParaRPr lang="en-IN"/>
        </a:p>
      </dgm:t>
    </dgm:pt>
    <dgm:pt modelId="{C74F24BD-65F0-454E-A158-7ADD04863C44}">
      <dgm:prSet phldrT="[Text]" custT="1"/>
      <dgm:spPr/>
      <dgm:t>
        <a:bodyPr/>
        <a:lstStyle/>
        <a:p>
          <a:pPr algn="ctr"/>
          <a:r>
            <a:rPr lang="en-IN" sz="1400" dirty="0" smtClean="0">
              <a:latin typeface="Arial" pitchFamily="34" charset="0"/>
              <a:cs typeface="Arial" pitchFamily="34" charset="0"/>
            </a:rPr>
            <a:t>Setting TAT for each activity of Recruitment</a:t>
          </a:r>
          <a:endParaRPr lang="en-IN" sz="1400" dirty="0">
            <a:latin typeface="Arial" pitchFamily="34" charset="0"/>
            <a:cs typeface="Arial" pitchFamily="34" charset="0"/>
          </a:endParaRPr>
        </a:p>
      </dgm:t>
    </dgm:pt>
    <dgm:pt modelId="{BB9FF6FF-9E06-45FF-96BF-5ABB39F2071A}" type="parTrans" cxnId="{13B486BA-3D59-4D4F-8342-D66DF9DA7620}">
      <dgm:prSet/>
      <dgm:spPr/>
      <dgm:t>
        <a:bodyPr/>
        <a:lstStyle/>
        <a:p>
          <a:endParaRPr lang="en-IN"/>
        </a:p>
      </dgm:t>
    </dgm:pt>
    <dgm:pt modelId="{ABEBEF63-D91E-4695-924A-575781278DE3}" type="sibTrans" cxnId="{13B486BA-3D59-4D4F-8342-D66DF9DA7620}">
      <dgm:prSet/>
      <dgm:spPr/>
      <dgm:t>
        <a:bodyPr/>
        <a:lstStyle/>
        <a:p>
          <a:endParaRPr lang="en-IN"/>
        </a:p>
      </dgm:t>
    </dgm:pt>
    <dgm:pt modelId="{E31F5C9E-DEC5-47B3-8690-C87B174B234D}" type="pres">
      <dgm:prSet presAssocID="{95B8C82D-FFE8-425C-B07A-70C94366EC3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7813BFC7-5BB6-4E97-AC4F-1DEE8BF14BDF}" type="pres">
      <dgm:prSet presAssocID="{DE19973D-948B-4479-B3C9-63D4C3D3D65B}" presName="boxAndChildren" presStyleCnt="0"/>
      <dgm:spPr/>
    </dgm:pt>
    <dgm:pt modelId="{00893B04-E088-4578-AB90-C7C2E0A95C1C}" type="pres">
      <dgm:prSet presAssocID="{DE19973D-948B-4479-B3C9-63D4C3D3D65B}" presName="parentTextBox" presStyleLbl="node1" presStyleIdx="0" presStyleCnt="3" custLinFactNeighborX="172"/>
      <dgm:spPr/>
      <dgm:t>
        <a:bodyPr/>
        <a:lstStyle/>
        <a:p>
          <a:endParaRPr lang="en-IN"/>
        </a:p>
      </dgm:t>
    </dgm:pt>
    <dgm:pt modelId="{4A325889-A252-47A6-8A96-1FFBF2752375}" type="pres">
      <dgm:prSet presAssocID="{DE19973D-948B-4479-B3C9-63D4C3D3D65B}" presName="entireBox" presStyleLbl="node1" presStyleIdx="0" presStyleCnt="3"/>
      <dgm:spPr/>
      <dgm:t>
        <a:bodyPr/>
        <a:lstStyle/>
        <a:p>
          <a:endParaRPr lang="en-IN"/>
        </a:p>
      </dgm:t>
    </dgm:pt>
    <dgm:pt modelId="{895506D0-73D5-49A6-B876-327D233D3909}" type="pres">
      <dgm:prSet presAssocID="{DE19973D-948B-4479-B3C9-63D4C3D3D65B}" presName="descendantBox" presStyleCnt="0"/>
      <dgm:spPr/>
    </dgm:pt>
    <dgm:pt modelId="{32630132-16F0-4315-85C7-BEE9C6245854}" type="pres">
      <dgm:prSet presAssocID="{5A675CAB-5B4F-4303-A98D-36A66F0885B7}" presName="childTextBox" presStyleLbl="fgAccFollow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6DE3716-FAFB-477E-984F-2F3A54C0E54A}" type="pres">
      <dgm:prSet presAssocID="{62CF77B5-8EA5-4A19-A608-A1B4ED611656}" presName="sp" presStyleCnt="0"/>
      <dgm:spPr/>
    </dgm:pt>
    <dgm:pt modelId="{D495E9E8-2841-4ECA-ACFD-BDF132510637}" type="pres">
      <dgm:prSet presAssocID="{2DE32441-BF00-4F93-A46B-BF60F3D8BB34}" presName="arrowAndChildren" presStyleCnt="0"/>
      <dgm:spPr/>
    </dgm:pt>
    <dgm:pt modelId="{74DA761D-EDE8-42FA-BEF8-6219B35AA06C}" type="pres">
      <dgm:prSet presAssocID="{2DE32441-BF00-4F93-A46B-BF60F3D8BB34}" presName="parentTextArrow" presStyleLbl="node1" presStyleIdx="0" presStyleCnt="3"/>
      <dgm:spPr/>
      <dgm:t>
        <a:bodyPr/>
        <a:lstStyle/>
        <a:p>
          <a:endParaRPr lang="en-IN"/>
        </a:p>
      </dgm:t>
    </dgm:pt>
    <dgm:pt modelId="{B0FC3CD3-D88D-43A7-95F5-F06B9F04020E}" type="pres">
      <dgm:prSet presAssocID="{2DE32441-BF00-4F93-A46B-BF60F3D8BB34}" presName="arrow" presStyleLbl="node1" presStyleIdx="1" presStyleCnt="3"/>
      <dgm:spPr/>
      <dgm:t>
        <a:bodyPr/>
        <a:lstStyle/>
        <a:p>
          <a:endParaRPr lang="en-IN"/>
        </a:p>
      </dgm:t>
    </dgm:pt>
    <dgm:pt modelId="{8F20F421-09AA-4C74-91AC-65C4998A7122}" type="pres">
      <dgm:prSet presAssocID="{2DE32441-BF00-4F93-A46B-BF60F3D8BB34}" presName="descendantArrow" presStyleCnt="0"/>
      <dgm:spPr/>
    </dgm:pt>
    <dgm:pt modelId="{353FBFD9-E725-4FF4-A741-2A562FFD4183}" type="pres">
      <dgm:prSet presAssocID="{A3FD2379-5160-4342-8C16-D38B27EAB3F3}" presName="childTextArrow" presStyleLbl="fgAccFollow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AB772A3-890F-49A3-B72F-D62B85AEB476}" type="pres">
      <dgm:prSet presAssocID="{C74F24BD-65F0-454E-A158-7ADD04863C44}" presName="childTextArrow" presStyleLbl="fgAccFollow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44A4A93-854D-4662-99DA-1375B8241C0B}" type="pres">
      <dgm:prSet presAssocID="{2D9CDA79-8B42-4F46-A0F2-8E3675139D1F}" presName="childTextArrow" presStyleLbl="fgAccFollow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3AFE69A-3D3A-413E-BD21-F94EAA2CAB3E}" type="pres">
      <dgm:prSet presAssocID="{C92C31C8-12A7-404B-98EB-7F4D679CDD84}" presName="sp" presStyleCnt="0"/>
      <dgm:spPr/>
    </dgm:pt>
    <dgm:pt modelId="{9AED5CF1-1F0A-4ADC-92E9-0DD4C8AC6682}" type="pres">
      <dgm:prSet presAssocID="{45C00F7B-92E4-4EA1-AA64-BF3DE4059434}" presName="arrowAndChildren" presStyleCnt="0"/>
      <dgm:spPr/>
    </dgm:pt>
    <dgm:pt modelId="{B54363C8-3816-4FD5-879C-3B39580E2BE6}" type="pres">
      <dgm:prSet presAssocID="{45C00F7B-92E4-4EA1-AA64-BF3DE4059434}" presName="parentTextArrow" presStyleLbl="node1" presStyleIdx="1" presStyleCnt="3"/>
      <dgm:spPr/>
      <dgm:t>
        <a:bodyPr/>
        <a:lstStyle/>
        <a:p>
          <a:endParaRPr lang="en-IN"/>
        </a:p>
      </dgm:t>
    </dgm:pt>
    <dgm:pt modelId="{B6B19609-D7FB-488F-B9DC-DE83BA55DF42}" type="pres">
      <dgm:prSet presAssocID="{45C00F7B-92E4-4EA1-AA64-BF3DE4059434}" presName="arrow" presStyleLbl="node1" presStyleIdx="2" presStyleCnt="3"/>
      <dgm:spPr/>
      <dgm:t>
        <a:bodyPr/>
        <a:lstStyle/>
        <a:p>
          <a:endParaRPr lang="en-IN"/>
        </a:p>
      </dgm:t>
    </dgm:pt>
    <dgm:pt modelId="{D6E30AD8-7601-4D60-A479-FAE86AB5F1BB}" type="pres">
      <dgm:prSet presAssocID="{45C00F7B-92E4-4EA1-AA64-BF3DE4059434}" presName="descendantArrow" presStyleCnt="0"/>
      <dgm:spPr/>
    </dgm:pt>
    <dgm:pt modelId="{3863C50D-BF49-4D16-B788-6AFBA922327E}" type="pres">
      <dgm:prSet presAssocID="{5A4F5EE9-A984-4EDC-80A7-ADF17B1B7F9B}" presName="childTextArrow" presStyleLbl="fgAccFollow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CDD79F7-E061-4FC3-B70E-6B421D55ABBA}" type="pres">
      <dgm:prSet presAssocID="{05EFA9D9-5B31-42C5-93C0-282CE72A7BED}" presName="childTextArrow" presStyleLbl="fgAccFollow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D1A0878-ED8F-4AFA-A2E0-DACCCFFA1901}" type="pres">
      <dgm:prSet presAssocID="{2B17557C-41A7-4BFD-AB64-15DF0DB0EFB3}" presName="childTextArrow" presStyleLbl="fgAccFollow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6A4BA51A-4A1C-40CF-BA2E-912445B739B1}" type="presOf" srcId="{45C00F7B-92E4-4EA1-AA64-BF3DE4059434}" destId="{B54363C8-3816-4FD5-879C-3B39580E2BE6}" srcOrd="0" destOrd="0" presId="urn:microsoft.com/office/officeart/2005/8/layout/process4"/>
    <dgm:cxn modelId="{F6D85C19-E671-4995-9CF9-5FE63D2409C0}" srcId="{45C00F7B-92E4-4EA1-AA64-BF3DE4059434}" destId="{5A4F5EE9-A984-4EDC-80A7-ADF17B1B7F9B}" srcOrd="0" destOrd="0" parTransId="{3B3AB695-1367-4055-AD06-29A693E6E2D8}" sibTransId="{915DD8D2-7B59-49F9-B801-68E804DF2269}"/>
    <dgm:cxn modelId="{687A210A-F419-430C-B37F-CDD4128DC1AF}" type="presOf" srcId="{5A675CAB-5B4F-4303-A98D-36A66F0885B7}" destId="{32630132-16F0-4315-85C7-BEE9C6245854}" srcOrd="0" destOrd="0" presId="urn:microsoft.com/office/officeart/2005/8/layout/process4"/>
    <dgm:cxn modelId="{FA6EE76A-D810-46C3-B7A9-847D75A93BE7}" srcId="{2DE32441-BF00-4F93-A46B-BF60F3D8BB34}" destId="{A3FD2379-5160-4342-8C16-D38B27EAB3F3}" srcOrd="0" destOrd="0" parTransId="{264D3F06-550A-423F-8CCD-E9D07112D4E5}" sibTransId="{3392757A-DDA3-4968-8015-F04E82040A34}"/>
    <dgm:cxn modelId="{263261A9-89F8-4187-9E78-2A7D9760154D}" srcId="{DE19973D-948B-4479-B3C9-63D4C3D3D65B}" destId="{5A675CAB-5B4F-4303-A98D-36A66F0885B7}" srcOrd="0" destOrd="0" parTransId="{2BA5EC84-CF45-4566-BA60-684DE6CB8140}" sibTransId="{FE337A9D-68F5-46EF-97CB-79F1E3A98308}"/>
    <dgm:cxn modelId="{92D48C5B-1A4C-4CE2-988B-0AAF02487DFE}" srcId="{45C00F7B-92E4-4EA1-AA64-BF3DE4059434}" destId="{2B17557C-41A7-4BFD-AB64-15DF0DB0EFB3}" srcOrd="2" destOrd="0" parTransId="{ED5CD063-A31C-4E8F-85EB-D1A5972FFA7D}" sibTransId="{72AE8844-BDB9-444A-B3F3-4436DDDFDA0E}"/>
    <dgm:cxn modelId="{C4347A54-BC50-4C75-9E8F-EABBBCC89224}" srcId="{95B8C82D-FFE8-425C-B07A-70C94366EC37}" destId="{45C00F7B-92E4-4EA1-AA64-BF3DE4059434}" srcOrd="0" destOrd="0" parTransId="{15360637-44E3-4CA1-ABC1-BFFB18BD1140}" sibTransId="{C92C31C8-12A7-404B-98EB-7F4D679CDD84}"/>
    <dgm:cxn modelId="{55184DA4-47F4-41B0-B193-FDFA6754861E}" srcId="{2DE32441-BF00-4F93-A46B-BF60F3D8BB34}" destId="{2D9CDA79-8B42-4F46-A0F2-8E3675139D1F}" srcOrd="2" destOrd="0" parTransId="{A2C55167-B057-4908-8267-622C28230736}" sibTransId="{3D084FF1-85EC-4011-9614-D8B70DA6760F}"/>
    <dgm:cxn modelId="{D8D6A546-A6A5-4314-9F74-DE6AAC73F2E9}" type="presOf" srcId="{05EFA9D9-5B31-42C5-93C0-282CE72A7BED}" destId="{0CDD79F7-E061-4FC3-B70E-6B421D55ABBA}" srcOrd="0" destOrd="0" presId="urn:microsoft.com/office/officeart/2005/8/layout/process4"/>
    <dgm:cxn modelId="{8219A291-ACFF-4424-8710-F6093CE80822}" type="presOf" srcId="{95B8C82D-FFE8-425C-B07A-70C94366EC37}" destId="{E31F5C9E-DEC5-47B3-8690-C87B174B234D}" srcOrd="0" destOrd="0" presId="urn:microsoft.com/office/officeart/2005/8/layout/process4"/>
    <dgm:cxn modelId="{B47A241F-D79E-43C9-8CB9-7A5E4CB6F36E}" type="presOf" srcId="{2DE32441-BF00-4F93-A46B-BF60F3D8BB34}" destId="{B0FC3CD3-D88D-43A7-95F5-F06B9F04020E}" srcOrd="1" destOrd="0" presId="urn:microsoft.com/office/officeart/2005/8/layout/process4"/>
    <dgm:cxn modelId="{0F3371B8-2FAD-4732-9443-2A9AE3488294}" srcId="{95B8C82D-FFE8-425C-B07A-70C94366EC37}" destId="{2DE32441-BF00-4F93-A46B-BF60F3D8BB34}" srcOrd="1" destOrd="0" parTransId="{8B75997C-0BC3-40C0-B13C-01E95152A2AB}" sibTransId="{62CF77B5-8EA5-4A19-A608-A1B4ED611656}"/>
    <dgm:cxn modelId="{1B82263F-3D0D-4EB1-91F3-967C6E0E27F4}" type="presOf" srcId="{2D9CDA79-8B42-4F46-A0F2-8E3675139D1F}" destId="{344A4A93-854D-4662-99DA-1375B8241C0B}" srcOrd="0" destOrd="0" presId="urn:microsoft.com/office/officeart/2005/8/layout/process4"/>
    <dgm:cxn modelId="{DCB8FBD5-A178-4B77-8306-662D5579F042}" type="presOf" srcId="{DE19973D-948B-4479-B3C9-63D4C3D3D65B}" destId="{00893B04-E088-4578-AB90-C7C2E0A95C1C}" srcOrd="0" destOrd="0" presId="urn:microsoft.com/office/officeart/2005/8/layout/process4"/>
    <dgm:cxn modelId="{24C0AFDD-DA6E-4F66-AE21-2C32B8A0A255}" srcId="{95B8C82D-FFE8-425C-B07A-70C94366EC37}" destId="{DE19973D-948B-4479-B3C9-63D4C3D3D65B}" srcOrd="2" destOrd="0" parTransId="{16A8A3BB-2B78-4437-B461-8329E2330042}" sibTransId="{1E420214-AFD8-427E-A194-B310431FC488}"/>
    <dgm:cxn modelId="{DE8747FD-125F-4559-982E-3890AF9E77E1}" type="presOf" srcId="{2DE32441-BF00-4F93-A46B-BF60F3D8BB34}" destId="{74DA761D-EDE8-42FA-BEF8-6219B35AA06C}" srcOrd="0" destOrd="0" presId="urn:microsoft.com/office/officeart/2005/8/layout/process4"/>
    <dgm:cxn modelId="{E078E615-B61D-44B9-B345-F55C324161E9}" type="presOf" srcId="{2B17557C-41A7-4BFD-AB64-15DF0DB0EFB3}" destId="{0D1A0878-ED8F-4AFA-A2E0-DACCCFFA1901}" srcOrd="0" destOrd="0" presId="urn:microsoft.com/office/officeart/2005/8/layout/process4"/>
    <dgm:cxn modelId="{1E76F9EF-1F84-419D-A567-E0A1D7DD3872}" type="presOf" srcId="{45C00F7B-92E4-4EA1-AA64-BF3DE4059434}" destId="{B6B19609-D7FB-488F-B9DC-DE83BA55DF42}" srcOrd="1" destOrd="0" presId="urn:microsoft.com/office/officeart/2005/8/layout/process4"/>
    <dgm:cxn modelId="{D56BF2FE-3C84-441B-BFA5-AFD9F39900B2}" type="presOf" srcId="{C74F24BD-65F0-454E-A158-7ADD04863C44}" destId="{7AB772A3-890F-49A3-B72F-D62B85AEB476}" srcOrd="0" destOrd="0" presId="urn:microsoft.com/office/officeart/2005/8/layout/process4"/>
    <dgm:cxn modelId="{9763911B-E69F-4D31-9CA3-AAD6ACF504D9}" srcId="{45C00F7B-92E4-4EA1-AA64-BF3DE4059434}" destId="{05EFA9D9-5B31-42C5-93C0-282CE72A7BED}" srcOrd="1" destOrd="0" parTransId="{1D82E6CD-5716-4B80-95CB-DE806D0C0080}" sibTransId="{5CEC5EA6-D0E4-40FF-93F6-7B558D36A2EF}"/>
    <dgm:cxn modelId="{13B486BA-3D59-4D4F-8342-D66DF9DA7620}" srcId="{2DE32441-BF00-4F93-A46B-BF60F3D8BB34}" destId="{C74F24BD-65F0-454E-A158-7ADD04863C44}" srcOrd="1" destOrd="0" parTransId="{BB9FF6FF-9E06-45FF-96BF-5ABB39F2071A}" sibTransId="{ABEBEF63-D91E-4695-924A-575781278DE3}"/>
    <dgm:cxn modelId="{A7D3B96C-08F1-4628-9E1D-63C07AAF2778}" type="presOf" srcId="{5A4F5EE9-A984-4EDC-80A7-ADF17B1B7F9B}" destId="{3863C50D-BF49-4D16-B788-6AFBA922327E}" srcOrd="0" destOrd="0" presId="urn:microsoft.com/office/officeart/2005/8/layout/process4"/>
    <dgm:cxn modelId="{51FB9DD9-8092-46AF-8136-6B65143EB83B}" type="presOf" srcId="{A3FD2379-5160-4342-8C16-D38B27EAB3F3}" destId="{353FBFD9-E725-4FF4-A741-2A562FFD4183}" srcOrd="0" destOrd="0" presId="urn:microsoft.com/office/officeart/2005/8/layout/process4"/>
    <dgm:cxn modelId="{B4F95BA4-92FA-4B44-BB59-3C04497CAB94}" type="presOf" srcId="{DE19973D-948B-4479-B3C9-63D4C3D3D65B}" destId="{4A325889-A252-47A6-8A96-1FFBF2752375}" srcOrd="1" destOrd="0" presId="urn:microsoft.com/office/officeart/2005/8/layout/process4"/>
    <dgm:cxn modelId="{5C2952D0-631E-4227-8BE5-6536ECDC7832}" type="presParOf" srcId="{E31F5C9E-DEC5-47B3-8690-C87B174B234D}" destId="{7813BFC7-5BB6-4E97-AC4F-1DEE8BF14BDF}" srcOrd="0" destOrd="0" presId="urn:microsoft.com/office/officeart/2005/8/layout/process4"/>
    <dgm:cxn modelId="{23426D59-DDEC-41FF-8A22-CA212D6CFFF8}" type="presParOf" srcId="{7813BFC7-5BB6-4E97-AC4F-1DEE8BF14BDF}" destId="{00893B04-E088-4578-AB90-C7C2E0A95C1C}" srcOrd="0" destOrd="0" presId="urn:microsoft.com/office/officeart/2005/8/layout/process4"/>
    <dgm:cxn modelId="{873F4A05-2332-4E99-955E-21090454487E}" type="presParOf" srcId="{7813BFC7-5BB6-4E97-AC4F-1DEE8BF14BDF}" destId="{4A325889-A252-47A6-8A96-1FFBF2752375}" srcOrd="1" destOrd="0" presId="urn:microsoft.com/office/officeart/2005/8/layout/process4"/>
    <dgm:cxn modelId="{7BEA8287-0926-41CA-B2E2-C368F44BDBCF}" type="presParOf" srcId="{7813BFC7-5BB6-4E97-AC4F-1DEE8BF14BDF}" destId="{895506D0-73D5-49A6-B876-327D233D3909}" srcOrd="2" destOrd="0" presId="urn:microsoft.com/office/officeart/2005/8/layout/process4"/>
    <dgm:cxn modelId="{34F36157-9187-41A2-B5A8-4D2082E77280}" type="presParOf" srcId="{895506D0-73D5-49A6-B876-327D233D3909}" destId="{32630132-16F0-4315-85C7-BEE9C6245854}" srcOrd="0" destOrd="0" presId="urn:microsoft.com/office/officeart/2005/8/layout/process4"/>
    <dgm:cxn modelId="{10F078EE-BDFA-48FD-B885-87B4386F591B}" type="presParOf" srcId="{E31F5C9E-DEC5-47B3-8690-C87B174B234D}" destId="{46DE3716-FAFB-477E-984F-2F3A54C0E54A}" srcOrd="1" destOrd="0" presId="urn:microsoft.com/office/officeart/2005/8/layout/process4"/>
    <dgm:cxn modelId="{DD5FCA2B-464C-4A84-8168-5B521C5C761A}" type="presParOf" srcId="{E31F5C9E-DEC5-47B3-8690-C87B174B234D}" destId="{D495E9E8-2841-4ECA-ACFD-BDF132510637}" srcOrd="2" destOrd="0" presId="urn:microsoft.com/office/officeart/2005/8/layout/process4"/>
    <dgm:cxn modelId="{83E5D314-92A2-4495-9ECC-BF2AFA2D7050}" type="presParOf" srcId="{D495E9E8-2841-4ECA-ACFD-BDF132510637}" destId="{74DA761D-EDE8-42FA-BEF8-6219B35AA06C}" srcOrd="0" destOrd="0" presId="urn:microsoft.com/office/officeart/2005/8/layout/process4"/>
    <dgm:cxn modelId="{6130B4B7-7E27-4159-8C2D-D39B57181FD5}" type="presParOf" srcId="{D495E9E8-2841-4ECA-ACFD-BDF132510637}" destId="{B0FC3CD3-D88D-43A7-95F5-F06B9F04020E}" srcOrd="1" destOrd="0" presId="urn:microsoft.com/office/officeart/2005/8/layout/process4"/>
    <dgm:cxn modelId="{FC71DD37-950D-44FD-A1EF-62527305BB3A}" type="presParOf" srcId="{D495E9E8-2841-4ECA-ACFD-BDF132510637}" destId="{8F20F421-09AA-4C74-91AC-65C4998A7122}" srcOrd="2" destOrd="0" presId="urn:microsoft.com/office/officeart/2005/8/layout/process4"/>
    <dgm:cxn modelId="{8E44F0ED-C7F1-4037-B6E2-29B00D8EF191}" type="presParOf" srcId="{8F20F421-09AA-4C74-91AC-65C4998A7122}" destId="{353FBFD9-E725-4FF4-A741-2A562FFD4183}" srcOrd="0" destOrd="0" presId="urn:microsoft.com/office/officeart/2005/8/layout/process4"/>
    <dgm:cxn modelId="{C65D032C-6E6F-47A1-B17D-EF03FBC9046F}" type="presParOf" srcId="{8F20F421-09AA-4C74-91AC-65C4998A7122}" destId="{7AB772A3-890F-49A3-B72F-D62B85AEB476}" srcOrd="1" destOrd="0" presId="urn:microsoft.com/office/officeart/2005/8/layout/process4"/>
    <dgm:cxn modelId="{44C9FA07-05CD-48B5-9386-4FA165F0DC8B}" type="presParOf" srcId="{8F20F421-09AA-4C74-91AC-65C4998A7122}" destId="{344A4A93-854D-4662-99DA-1375B8241C0B}" srcOrd="2" destOrd="0" presId="urn:microsoft.com/office/officeart/2005/8/layout/process4"/>
    <dgm:cxn modelId="{6BDB7C95-27A3-4218-ABE9-D5776A417CE0}" type="presParOf" srcId="{E31F5C9E-DEC5-47B3-8690-C87B174B234D}" destId="{F3AFE69A-3D3A-413E-BD21-F94EAA2CAB3E}" srcOrd="3" destOrd="0" presId="urn:microsoft.com/office/officeart/2005/8/layout/process4"/>
    <dgm:cxn modelId="{AC2C977B-1129-47DC-99F2-F262905DCA68}" type="presParOf" srcId="{E31F5C9E-DEC5-47B3-8690-C87B174B234D}" destId="{9AED5CF1-1F0A-4ADC-92E9-0DD4C8AC6682}" srcOrd="4" destOrd="0" presId="urn:microsoft.com/office/officeart/2005/8/layout/process4"/>
    <dgm:cxn modelId="{FE846FA6-45AC-454D-B146-2274094FD530}" type="presParOf" srcId="{9AED5CF1-1F0A-4ADC-92E9-0DD4C8AC6682}" destId="{B54363C8-3816-4FD5-879C-3B39580E2BE6}" srcOrd="0" destOrd="0" presId="urn:microsoft.com/office/officeart/2005/8/layout/process4"/>
    <dgm:cxn modelId="{EA0AF294-6D41-4991-AE97-4EE03495E734}" type="presParOf" srcId="{9AED5CF1-1F0A-4ADC-92E9-0DD4C8AC6682}" destId="{B6B19609-D7FB-488F-B9DC-DE83BA55DF42}" srcOrd="1" destOrd="0" presId="urn:microsoft.com/office/officeart/2005/8/layout/process4"/>
    <dgm:cxn modelId="{966AF48F-12DE-451E-88F9-6B5A13F08BBA}" type="presParOf" srcId="{9AED5CF1-1F0A-4ADC-92E9-0DD4C8AC6682}" destId="{D6E30AD8-7601-4D60-A479-FAE86AB5F1BB}" srcOrd="2" destOrd="0" presId="urn:microsoft.com/office/officeart/2005/8/layout/process4"/>
    <dgm:cxn modelId="{9D1C49E0-9495-4A1B-BA96-47930A8DDBC7}" type="presParOf" srcId="{D6E30AD8-7601-4D60-A479-FAE86AB5F1BB}" destId="{3863C50D-BF49-4D16-B788-6AFBA922327E}" srcOrd="0" destOrd="0" presId="urn:microsoft.com/office/officeart/2005/8/layout/process4"/>
    <dgm:cxn modelId="{479CBFD0-5A1E-4DF8-83E1-61E20C0E8703}" type="presParOf" srcId="{D6E30AD8-7601-4D60-A479-FAE86AB5F1BB}" destId="{0CDD79F7-E061-4FC3-B70E-6B421D55ABBA}" srcOrd="1" destOrd="0" presId="urn:microsoft.com/office/officeart/2005/8/layout/process4"/>
    <dgm:cxn modelId="{B2DF9CC6-A9AF-4D7C-A195-FDE21CBC8115}" type="presParOf" srcId="{D6E30AD8-7601-4D60-A479-FAE86AB5F1BB}" destId="{0D1A0878-ED8F-4AFA-A2E0-DACCCFFA1901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325889-A252-47A6-8A96-1FFBF2752375}">
      <dsp:nvSpPr>
        <dsp:cNvPr id="0" name=""/>
        <dsp:cNvSpPr/>
      </dsp:nvSpPr>
      <dsp:spPr>
        <a:xfrm>
          <a:off x="0" y="3775622"/>
          <a:ext cx="8568018" cy="12392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latin typeface="Arial" pitchFamily="34" charset="0"/>
              <a:cs typeface="Arial" pitchFamily="34" charset="0"/>
            </a:rPr>
            <a:t>Requirement Analysis</a:t>
          </a:r>
          <a:endParaRPr lang="en-IN" sz="1800" b="1" kern="1200" dirty="0">
            <a:latin typeface="Arial" pitchFamily="34" charset="0"/>
            <a:cs typeface="Arial" pitchFamily="34" charset="0"/>
          </a:endParaRPr>
        </a:p>
      </dsp:txBody>
      <dsp:txXfrm>
        <a:off x="0" y="3775622"/>
        <a:ext cx="8568018" cy="669191"/>
      </dsp:txXfrm>
    </dsp:sp>
    <dsp:sp modelId="{32630132-16F0-4315-85C7-BEE9C6245854}">
      <dsp:nvSpPr>
        <dsp:cNvPr id="0" name=""/>
        <dsp:cNvSpPr/>
      </dsp:nvSpPr>
      <dsp:spPr>
        <a:xfrm>
          <a:off x="0" y="4420029"/>
          <a:ext cx="4284008" cy="57005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 smtClean="0">
              <a:latin typeface="Arial" pitchFamily="34" charset="0"/>
              <a:cs typeface="Arial" pitchFamily="34" charset="0"/>
            </a:rPr>
            <a:t>Preparation &amp; Documentation of Job Description &amp; Specification.</a:t>
          </a:r>
          <a:endParaRPr lang="en-IN" sz="1400" kern="1200" dirty="0">
            <a:latin typeface="Arial" pitchFamily="34" charset="0"/>
            <a:cs typeface="Arial" pitchFamily="34" charset="0"/>
          </a:endParaRPr>
        </a:p>
      </dsp:txBody>
      <dsp:txXfrm>
        <a:off x="0" y="4420029"/>
        <a:ext cx="4284008" cy="570052"/>
      </dsp:txXfrm>
    </dsp:sp>
    <dsp:sp modelId="{40B22A70-1770-407D-AEA9-E31AEB84B018}">
      <dsp:nvSpPr>
        <dsp:cNvPr id="0" name=""/>
        <dsp:cNvSpPr/>
      </dsp:nvSpPr>
      <dsp:spPr>
        <a:xfrm>
          <a:off x="4284009" y="4420029"/>
          <a:ext cx="4284008" cy="57005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 smtClean="0">
              <a:latin typeface="Arial" pitchFamily="34" charset="0"/>
              <a:cs typeface="Arial" pitchFamily="34" charset="0"/>
            </a:rPr>
            <a:t>	Requirement Analysis Methods</a:t>
          </a:r>
          <a:endParaRPr lang="en-IN" sz="1400" kern="1200" dirty="0">
            <a:latin typeface="Arial" pitchFamily="34" charset="0"/>
            <a:cs typeface="Arial" pitchFamily="34" charset="0"/>
          </a:endParaRPr>
        </a:p>
      </dsp:txBody>
      <dsp:txXfrm>
        <a:off x="4284009" y="4420029"/>
        <a:ext cx="4284008" cy="570052"/>
      </dsp:txXfrm>
    </dsp:sp>
    <dsp:sp modelId="{B0FC3CD3-D88D-43A7-95F5-F06B9F04020E}">
      <dsp:nvSpPr>
        <dsp:cNvPr id="0" name=""/>
        <dsp:cNvSpPr/>
      </dsp:nvSpPr>
      <dsp:spPr>
        <a:xfrm rot="10800000">
          <a:off x="0" y="1888254"/>
          <a:ext cx="8568018" cy="190595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latin typeface="Arial" pitchFamily="34" charset="0"/>
              <a:cs typeface="Arial" pitchFamily="34" charset="0"/>
            </a:rPr>
            <a:t>Recruitment Analytics</a:t>
          </a:r>
          <a:endParaRPr lang="en-IN" sz="1800" b="1" kern="1200" dirty="0">
            <a:latin typeface="Arial" pitchFamily="34" charset="0"/>
            <a:cs typeface="Arial" pitchFamily="34" charset="0"/>
          </a:endParaRPr>
        </a:p>
      </dsp:txBody>
      <dsp:txXfrm rot="-10800000">
        <a:off x="0" y="1888254"/>
        <a:ext cx="8568018" cy="668990"/>
      </dsp:txXfrm>
    </dsp:sp>
    <dsp:sp modelId="{353FBFD9-E725-4FF4-A741-2A562FFD4183}">
      <dsp:nvSpPr>
        <dsp:cNvPr id="0" name=""/>
        <dsp:cNvSpPr/>
      </dsp:nvSpPr>
      <dsp:spPr>
        <a:xfrm>
          <a:off x="0" y="2557245"/>
          <a:ext cx="8568018" cy="5698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 smtClean="0">
              <a:latin typeface="Arial" pitchFamily="34" charset="0"/>
              <a:cs typeface="Arial" pitchFamily="34" charset="0"/>
            </a:rPr>
            <a:t>Program takes Recruiters step-by-step through every aspect of Recruiting Requisition Evaluation, Interviewing, implementing Service Level Agreements (Lead time), Leveraging online tools for sourcing candidates, and then implementing and executing an organized Recruitment process.</a:t>
          </a:r>
          <a:endParaRPr lang="en-IN" sz="1400" kern="1200" dirty="0">
            <a:latin typeface="Arial" pitchFamily="34" charset="0"/>
            <a:cs typeface="Arial" pitchFamily="34" charset="0"/>
          </a:endParaRPr>
        </a:p>
      </dsp:txBody>
      <dsp:txXfrm>
        <a:off x="0" y="2557245"/>
        <a:ext cx="8568018" cy="569881"/>
      </dsp:txXfrm>
    </dsp:sp>
    <dsp:sp modelId="{B6B19609-D7FB-488F-B9DC-DE83BA55DF42}">
      <dsp:nvSpPr>
        <dsp:cNvPr id="0" name=""/>
        <dsp:cNvSpPr/>
      </dsp:nvSpPr>
      <dsp:spPr>
        <a:xfrm rot="10800000">
          <a:off x="0" y="886"/>
          <a:ext cx="8568018" cy="190595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latin typeface="Arial" pitchFamily="34" charset="0"/>
              <a:cs typeface="Arial" pitchFamily="34" charset="0"/>
            </a:rPr>
            <a:t>Review Current Recruitment Process &amp; Recruiter </a:t>
          </a:r>
          <a:r>
            <a:rPr lang="en-IN" sz="1800" b="1" kern="1200" dirty="0" err="1" smtClean="0">
              <a:latin typeface="Arial" pitchFamily="34" charset="0"/>
              <a:cs typeface="Arial" pitchFamily="34" charset="0"/>
            </a:rPr>
            <a:t>Caliber</a:t>
          </a:r>
          <a:endParaRPr lang="en-IN" sz="1800" b="1" kern="1200" dirty="0">
            <a:latin typeface="Arial" pitchFamily="34" charset="0"/>
            <a:cs typeface="Arial" pitchFamily="34" charset="0"/>
          </a:endParaRPr>
        </a:p>
      </dsp:txBody>
      <dsp:txXfrm rot="-10800000">
        <a:off x="0" y="886"/>
        <a:ext cx="8568018" cy="668990"/>
      </dsp:txXfrm>
    </dsp:sp>
    <dsp:sp modelId="{3863C50D-BF49-4D16-B788-6AFBA922327E}">
      <dsp:nvSpPr>
        <dsp:cNvPr id="0" name=""/>
        <dsp:cNvSpPr/>
      </dsp:nvSpPr>
      <dsp:spPr>
        <a:xfrm>
          <a:off x="4183" y="669877"/>
          <a:ext cx="2853216" cy="5698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 smtClean="0">
              <a:latin typeface="Arial" pitchFamily="34" charset="0"/>
              <a:cs typeface="Arial" pitchFamily="34" charset="0"/>
            </a:rPr>
            <a:t>First under the current Recruitment Process followed &amp; challenges faced.</a:t>
          </a:r>
          <a:endParaRPr lang="en-IN" sz="1400" kern="1200" dirty="0">
            <a:latin typeface="Arial" pitchFamily="34" charset="0"/>
            <a:cs typeface="Arial" pitchFamily="34" charset="0"/>
          </a:endParaRPr>
        </a:p>
      </dsp:txBody>
      <dsp:txXfrm>
        <a:off x="4183" y="669877"/>
        <a:ext cx="2853216" cy="569881"/>
      </dsp:txXfrm>
    </dsp:sp>
    <dsp:sp modelId="{0CDD79F7-E061-4FC3-B70E-6B421D55ABBA}">
      <dsp:nvSpPr>
        <dsp:cNvPr id="0" name=""/>
        <dsp:cNvSpPr/>
      </dsp:nvSpPr>
      <dsp:spPr>
        <a:xfrm>
          <a:off x="2857400" y="669877"/>
          <a:ext cx="2853216" cy="5698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 smtClean="0">
              <a:latin typeface="Arial" pitchFamily="34" charset="0"/>
              <a:cs typeface="Arial" pitchFamily="34" charset="0"/>
            </a:rPr>
            <a:t>One to One session with Recruiter to understand the job knowledge &amp; daily activity.</a:t>
          </a:r>
          <a:endParaRPr lang="en-IN" sz="1400" kern="1200" dirty="0">
            <a:latin typeface="Arial" pitchFamily="34" charset="0"/>
            <a:cs typeface="Arial" pitchFamily="34" charset="0"/>
          </a:endParaRPr>
        </a:p>
      </dsp:txBody>
      <dsp:txXfrm>
        <a:off x="2857400" y="669877"/>
        <a:ext cx="2853216" cy="569881"/>
      </dsp:txXfrm>
    </dsp:sp>
    <dsp:sp modelId="{0D1A0878-ED8F-4AFA-A2E0-DACCCFFA1901}">
      <dsp:nvSpPr>
        <dsp:cNvPr id="0" name=""/>
        <dsp:cNvSpPr/>
      </dsp:nvSpPr>
      <dsp:spPr>
        <a:xfrm>
          <a:off x="5710617" y="669877"/>
          <a:ext cx="2853216" cy="5698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 smtClean="0">
              <a:latin typeface="Arial" pitchFamily="34" charset="0"/>
              <a:cs typeface="Arial" pitchFamily="34" charset="0"/>
            </a:rPr>
            <a:t>Time allocation 1 hr.</a:t>
          </a:r>
          <a:endParaRPr lang="en-IN" sz="1400" kern="1200" dirty="0">
            <a:latin typeface="Arial" pitchFamily="34" charset="0"/>
            <a:cs typeface="Arial" pitchFamily="34" charset="0"/>
          </a:endParaRPr>
        </a:p>
      </dsp:txBody>
      <dsp:txXfrm>
        <a:off x="5710617" y="669877"/>
        <a:ext cx="2853216" cy="5698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325889-A252-47A6-8A96-1FFBF2752375}">
      <dsp:nvSpPr>
        <dsp:cNvPr id="0" name=""/>
        <dsp:cNvSpPr/>
      </dsp:nvSpPr>
      <dsp:spPr>
        <a:xfrm>
          <a:off x="0" y="3775622"/>
          <a:ext cx="8568018" cy="12392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latin typeface="Arial" pitchFamily="34" charset="0"/>
              <a:cs typeface="Arial" pitchFamily="34" charset="0"/>
            </a:rPr>
            <a:t>Set the Deliverables for Recruiter</a:t>
          </a:r>
          <a:endParaRPr lang="en-IN" sz="1800" b="1" kern="1200" dirty="0">
            <a:latin typeface="Arial" pitchFamily="34" charset="0"/>
            <a:cs typeface="Arial" pitchFamily="34" charset="0"/>
          </a:endParaRPr>
        </a:p>
      </dsp:txBody>
      <dsp:txXfrm>
        <a:off x="0" y="3775622"/>
        <a:ext cx="8568018" cy="669191"/>
      </dsp:txXfrm>
    </dsp:sp>
    <dsp:sp modelId="{32630132-16F0-4315-85C7-BEE9C6245854}">
      <dsp:nvSpPr>
        <dsp:cNvPr id="0" name=""/>
        <dsp:cNvSpPr/>
      </dsp:nvSpPr>
      <dsp:spPr>
        <a:xfrm>
          <a:off x="4183" y="4420029"/>
          <a:ext cx="2853216" cy="57005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 smtClean="0">
              <a:latin typeface="Arial" pitchFamily="34" charset="0"/>
              <a:cs typeface="Arial" pitchFamily="34" charset="0"/>
            </a:rPr>
            <a:t>Define clear cut roles &amp; responsibilities of Recruiter</a:t>
          </a:r>
          <a:endParaRPr lang="en-IN" sz="1400" kern="1200" dirty="0">
            <a:latin typeface="Arial" pitchFamily="34" charset="0"/>
            <a:cs typeface="Arial" pitchFamily="34" charset="0"/>
          </a:endParaRPr>
        </a:p>
      </dsp:txBody>
      <dsp:txXfrm>
        <a:off x="4183" y="4420029"/>
        <a:ext cx="2853216" cy="570052"/>
      </dsp:txXfrm>
    </dsp:sp>
    <dsp:sp modelId="{FFE2D077-55B6-4276-906E-AB1A81E83C14}">
      <dsp:nvSpPr>
        <dsp:cNvPr id="0" name=""/>
        <dsp:cNvSpPr/>
      </dsp:nvSpPr>
      <dsp:spPr>
        <a:xfrm>
          <a:off x="2857400" y="4420029"/>
          <a:ext cx="2853216" cy="57005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 smtClean="0">
              <a:latin typeface="Arial" pitchFamily="34" charset="0"/>
              <a:cs typeface="Arial" pitchFamily="34" charset="0"/>
            </a:rPr>
            <a:t>Define KRA &amp; KPI to ensure the targets are reached.</a:t>
          </a:r>
          <a:endParaRPr lang="en-IN" sz="1400" kern="1200" dirty="0">
            <a:latin typeface="Arial" pitchFamily="34" charset="0"/>
            <a:cs typeface="Arial" pitchFamily="34" charset="0"/>
          </a:endParaRPr>
        </a:p>
      </dsp:txBody>
      <dsp:txXfrm>
        <a:off x="2857400" y="4420029"/>
        <a:ext cx="2853216" cy="570052"/>
      </dsp:txXfrm>
    </dsp:sp>
    <dsp:sp modelId="{71D71CEF-C908-4C3C-B721-D122B50F2DEF}">
      <dsp:nvSpPr>
        <dsp:cNvPr id="0" name=""/>
        <dsp:cNvSpPr/>
      </dsp:nvSpPr>
      <dsp:spPr>
        <a:xfrm>
          <a:off x="5710617" y="4420029"/>
          <a:ext cx="2853216" cy="57005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 smtClean="0">
              <a:latin typeface="Arial" pitchFamily="34" charset="0"/>
              <a:cs typeface="Arial" pitchFamily="34" charset="0"/>
            </a:rPr>
            <a:t>Daily performance update</a:t>
          </a:r>
          <a:endParaRPr lang="en-IN" sz="1400" kern="1200" dirty="0">
            <a:latin typeface="Arial" pitchFamily="34" charset="0"/>
            <a:cs typeface="Arial" pitchFamily="34" charset="0"/>
          </a:endParaRPr>
        </a:p>
      </dsp:txBody>
      <dsp:txXfrm>
        <a:off x="5710617" y="4420029"/>
        <a:ext cx="2853216" cy="570052"/>
      </dsp:txXfrm>
    </dsp:sp>
    <dsp:sp modelId="{B0FC3CD3-D88D-43A7-95F5-F06B9F04020E}">
      <dsp:nvSpPr>
        <dsp:cNvPr id="0" name=""/>
        <dsp:cNvSpPr/>
      </dsp:nvSpPr>
      <dsp:spPr>
        <a:xfrm rot="10800000">
          <a:off x="0" y="1888254"/>
          <a:ext cx="8568018" cy="190595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latin typeface="Arial" pitchFamily="34" charset="0"/>
              <a:cs typeface="Arial" pitchFamily="34" charset="0"/>
            </a:rPr>
            <a:t>Essential skills required for Recruiter</a:t>
          </a:r>
          <a:endParaRPr lang="en-IN" sz="1800" b="1" kern="1200" dirty="0">
            <a:latin typeface="Arial" pitchFamily="34" charset="0"/>
            <a:cs typeface="Arial" pitchFamily="34" charset="0"/>
          </a:endParaRPr>
        </a:p>
      </dsp:txBody>
      <dsp:txXfrm rot="-10800000">
        <a:off x="0" y="1888254"/>
        <a:ext cx="8568018" cy="668990"/>
      </dsp:txXfrm>
    </dsp:sp>
    <dsp:sp modelId="{353FBFD9-E725-4FF4-A741-2A562FFD4183}">
      <dsp:nvSpPr>
        <dsp:cNvPr id="0" name=""/>
        <dsp:cNvSpPr/>
      </dsp:nvSpPr>
      <dsp:spPr>
        <a:xfrm>
          <a:off x="0" y="2557245"/>
          <a:ext cx="4284008" cy="5698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 smtClean="0">
              <a:latin typeface="Arial" pitchFamily="34" charset="0"/>
              <a:cs typeface="Arial" pitchFamily="34" charset="0"/>
            </a:rPr>
            <a:t>Strong Sales Skills; Ability to Cultivate &amp; build relationships; Hunter Mentality; Big-picture thinking;</a:t>
          </a:r>
          <a:endParaRPr lang="en-IN" sz="1400" kern="1200" dirty="0">
            <a:latin typeface="Arial" pitchFamily="34" charset="0"/>
            <a:cs typeface="Arial" pitchFamily="34" charset="0"/>
          </a:endParaRPr>
        </a:p>
      </dsp:txBody>
      <dsp:txXfrm>
        <a:off x="0" y="2557245"/>
        <a:ext cx="4284008" cy="569881"/>
      </dsp:txXfrm>
    </dsp:sp>
    <dsp:sp modelId="{6665C2A8-B078-4726-96A7-59EBB33CB0A1}">
      <dsp:nvSpPr>
        <dsp:cNvPr id="0" name=""/>
        <dsp:cNvSpPr/>
      </dsp:nvSpPr>
      <dsp:spPr>
        <a:xfrm>
          <a:off x="4284009" y="2557245"/>
          <a:ext cx="4284008" cy="5698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 smtClean="0">
              <a:latin typeface="Arial" pitchFamily="34" charset="0"/>
              <a:cs typeface="Arial" pitchFamily="34" charset="0"/>
            </a:rPr>
            <a:t>Strong follow-up skills; Listening; Consultative in nature; Personable &amp; Approachable</a:t>
          </a:r>
          <a:endParaRPr lang="en-IN" sz="1400" kern="1200" dirty="0">
            <a:latin typeface="Arial" pitchFamily="34" charset="0"/>
            <a:cs typeface="Arial" pitchFamily="34" charset="0"/>
          </a:endParaRPr>
        </a:p>
      </dsp:txBody>
      <dsp:txXfrm>
        <a:off x="4284009" y="2557245"/>
        <a:ext cx="4284008" cy="569881"/>
      </dsp:txXfrm>
    </dsp:sp>
    <dsp:sp modelId="{B6B19609-D7FB-488F-B9DC-DE83BA55DF42}">
      <dsp:nvSpPr>
        <dsp:cNvPr id="0" name=""/>
        <dsp:cNvSpPr/>
      </dsp:nvSpPr>
      <dsp:spPr>
        <a:xfrm rot="10800000">
          <a:off x="0" y="886"/>
          <a:ext cx="8568018" cy="190595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latin typeface="Arial" pitchFamily="34" charset="0"/>
              <a:cs typeface="Arial" pitchFamily="34" charset="0"/>
            </a:rPr>
            <a:t>Strategic Sourcing &amp; Screening Solutions</a:t>
          </a:r>
          <a:endParaRPr lang="en-IN" sz="1800" b="1" kern="1200" dirty="0">
            <a:latin typeface="Arial" pitchFamily="34" charset="0"/>
            <a:cs typeface="Arial" pitchFamily="34" charset="0"/>
          </a:endParaRPr>
        </a:p>
      </dsp:txBody>
      <dsp:txXfrm rot="-10800000">
        <a:off x="0" y="886"/>
        <a:ext cx="8568018" cy="668990"/>
      </dsp:txXfrm>
    </dsp:sp>
    <dsp:sp modelId="{3863C50D-BF49-4D16-B788-6AFBA922327E}">
      <dsp:nvSpPr>
        <dsp:cNvPr id="0" name=""/>
        <dsp:cNvSpPr/>
      </dsp:nvSpPr>
      <dsp:spPr>
        <a:xfrm>
          <a:off x="4183" y="669877"/>
          <a:ext cx="2853216" cy="5698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 smtClean="0">
              <a:latin typeface="Arial" pitchFamily="34" charset="0"/>
              <a:cs typeface="Arial" pitchFamily="34" charset="0"/>
            </a:rPr>
            <a:t>Knowledge on most effective Sourcing Methods with live examples.</a:t>
          </a:r>
          <a:endParaRPr lang="en-IN" sz="1400" kern="1200" dirty="0">
            <a:latin typeface="Arial" pitchFamily="34" charset="0"/>
            <a:cs typeface="Arial" pitchFamily="34" charset="0"/>
          </a:endParaRPr>
        </a:p>
      </dsp:txBody>
      <dsp:txXfrm>
        <a:off x="4183" y="669877"/>
        <a:ext cx="2853216" cy="569881"/>
      </dsp:txXfrm>
    </dsp:sp>
    <dsp:sp modelId="{0CDD79F7-E061-4FC3-B70E-6B421D55ABBA}">
      <dsp:nvSpPr>
        <dsp:cNvPr id="0" name=""/>
        <dsp:cNvSpPr/>
      </dsp:nvSpPr>
      <dsp:spPr>
        <a:xfrm>
          <a:off x="2857400" y="669877"/>
          <a:ext cx="2853216" cy="5698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 smtClean="0">
              <a:latin typeface="Arial" pitchFamily="34" charset="0"/>
              <a:cs typeface="Arial" pitchFamily="34" charset="0"/>
            </a:rPr>
            <a:t>Out of Box Sourcing Methods for Niche requirements</a:t>
          </a:r>
          <a:endParaRPr lang="en-IN" sz="1400" kern="1200" dirty="0">
            <a:latin typeface="Arial" pitchFamily="34" charset="0"/>
            <a:cs typeface="Arial" pitchFamily="34" charset="0"/>
          </a:endParaRPr>
        </a:p>
      </dsp:txBody>
      <dsp:txXfrm>
        <a:off x="2857400" y="669877"/>
        <a:ext cx="2853216" cy="569881"/>
      </dsp:txXfrm>
    </dsp:sp>
    <dsp:sp modelId="{0D1A0878-ED8F-4AFA-A2E0-DACCCFFA1901}">
      <dsp:nvSpPr>
        <dsp:cNvPr id="0" name=""/>
        <dsp:cNvSpPr/>
      </dsp:nvSpPr>
      <dsp:spPr>
        <a:xfrm>
          <a:off x="5710617" y="669877"/>
          <a:ext cx="2853216" cy="5698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 smtClean="0">
              <a:latin typeface="Arial" pitchFamily="34" charset="0"/>
              <a:cs typeface="Arial" pitchFamily="34" charset="0"/>
            </a:rPr>
            <a:t>Headhunting &amp; Networking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 smtClean="0">
              <a:latin typeface="Arial" pitchFamily="34" charset="0"/>
              <a:cs typeface="Arial" pitchFamily="34" charset="0"/>
            </a:rPr>
            <a:t>Building Database Techniques</a:t>
          </a:r>
          <a:endParaRPr lang="en-IN" sz="1400" kern="1200" dirty="0">
            <a:latin typeface="Arial" pitchFamily="34" charset="0"/>
            <a:cs typeface="Arial" pitchFamily="34" charset="0"/>
          </a:endParaRPr>
        </a:p>
      </dsp:txBody>
      <dsp:txXfrm>
        <a:off x="5710617" y="669877"/>
        <a:ext cx="2853216" cy="56988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325889-A252-47A6-8A96-1FFBF2752375}">
      <dsp:nvSpPr>
        <dsp:cNvPr id="0" name=""/>
        <dsp:cNvSpPr/>
      </dsp:nvSpPr>
      <dsp:spPr>
        <a:xfrm>
          <a:off x="0" y="3775622"/>
          <a:ext cx="8568018" cy="12392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latin typeface="Arial" pitchFamily="34" charset="0"/>
              <a:cs typeface="Arial" pitchFamily="34" charset="0"/>
            </a:rPr>
            <a:t>Monthly Review</a:t>
          </a:r>
          <a:endParaRPr lang="en-IN" sz="1800" b="1" kern="1200" dirty="0">
            <a:latin typeface="Arial" pitchFamily="34" charset="0"/>
            <a:cs typeface="Arial" pitchFamily="34" charset="0"/>
          </a:endParaRPr>
        </a:p>
      </dsp:txBody>
      <dsp:txXfrm>
        <a:off x="0" y="3775622"/>
        <a:ext cx="8568018" cy="669191"/>
      </dsp:txXfrm>
    </dsp:sp>
    <dsp:sp modelId="{32630132-16F0-4315-85C7-BEE9C6245854}">
      <dsp:nvSpPr>
        <dsp:cNvPr id="0" name=""/>
        <dsp:cNvSpPr/>
      </dsp:nvSpPr>
      <dsp:spPr>
        <a:xfrm>
          <a:off x="0" y="4420029"/>
          <a:ext cx="8568018" cy="57005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 smtClean="0">
              <a:latin typeface="Arial" pitchFamily="34" charset="0"/>
              <a:cs typeface="Arial" pitchFamily="34" charset="0"/>
            </a:rPr>
            <a:t>How to prepare &amp; present monthly review PPT to Leadership team.</a:t>
          </a:r>
          <a:endParaRPr lang="en-IN" sz="1400" kern="1200" dirty="0">
            <a:latin typeface="Arial" pitchFamily="34" charset="0"/>
            <a:cs typeface="Arial" pitchFamily="34" charset="0"/>
          </a:endParaRPr>
        </a:p>
      </dsp:txBody>
      <dsp:txXfrm>
        <a:off x="0" y="4420029"/>
        <a:ext cx="8568018" cy="570052"/>
      </dsp:txXfrm>
    </dsp:sp>
    <dsp:sp modelId="{B0FC3CD3-D88D-43A7-95F5-F06B9F04020E}">
      <dsp:nvSpPr>
        <dsp:cNvPr id="0" name=""/>
        <dsp:cNvSpPr/>
      </dsp:nvSpPr>
      <dsp:spPr>
        <a:xfrm rot="10800000">
          <a:off x="0" y="1888254"/>
          <a:ext cx="8568018" cy="190595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latin typeface="Arial" pitchFamily="34" charset="0"/>
              <a:cs typeface="Arial" pitchFamily="34" charset="0"/>
            </a:rPr>
            <a:t>Standard Operating Procedures (SOP) for Recruiter</a:t>
          </a:r>
          <a:endParaRPr lang="en-IN" sz="1800" b="1" kern="1200" dirty="0">
            <a:latin typeface="Arial" pitchFamily="34" charset="0"/>
            <a:cs typeface="Arial" pitchFamily="34" charset="0"/>
          </a:endParaRPr>
        </a:p>
      </dsp:txBody>
      <dsp:txXfrm rot="-10800000">
        <a:off x="0" y="1888254"/>
        <a:ext cx="8568018" cy="668990"/>
      </dsp:txXfrm>
    </dsp:sp>
    <dsp:sp modelId="{353FBFD9-E725-4FF4-A741-2A562FFD4183}">
      <dsp:nvSpPr>
        <dsp:cNvPr id="0" name=""/>
        <dsp:cNvSpPr/>
      </dsp:nvSpPr>
      <dsp:spPr>
        <a:xfrm>
          <a:off x="4183" y="2557245"/>
          <a:ext cx="2853216" cy="5698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 smtClean="0">
              <a:latin typeface="Arial" pitchFamily="34" charset="0"/>
              <a:cs typeface="Arial" pitchFamily="34" charset="0"/>
            </a:rPr>
            <a:t>Define SOP for Recruitment Process</a:t>
          </a:r>
          <a:endParaRPr lang="en-IN" sz="1400" kern="1200" dirty="0">
            <a:latin typeface="Arial" pitchFamily="34" charset="0"/>
            <a:cs typeface="Arial" pitchFamily="34" charset="0"/>
          </a:endParaRPr>
        </a:p>
      </dsp:txBody>
      <dsp:txXfrm>
        <a:off x="4183" y="2557245"/>
        <a:ext cx="2853216" cy="569881"/>
      </dsp:txXfrm>
    </dsp:sp>
    <dsp:sp modelId="{7AB772A3-890F-49A3-B72F-D62B85AEB476}">
      <dsp:nvSpPr>
        <dsp:cNvPr id="0" name=""/>
        <dsp:cNvSpPr/>
      </dsp:nvSpPr>
      <dsp:spPr>
        <a:xfrm>
          <a:off x="2857400" y="2557245"/>
          <a:ext cx="2853216" cy="5698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 smtClean="0">
              <a:latin typeface="Arial" pitchFamily="34" charset="0"/>
              <a:cs typeface="Arial" pitchFamily="34" charset="0"/>
            </a:rPr>
            <a:t>Setting TAT for each activity of Recruitment</a:t>
          </a:r>
          <a:endParaRPr lang="en-IN" sz="1400" kern="1200" dirty="0">
            <a:latin typeface="Arial" pitchFamily="34" charset="0"/>
            <a:cs typeface="Arial" pitchFamily="34" charset="0"/>
          </a:endParaRPr>
        </a:p>
      </dsp:txBody>
      <dsp:txXfrm>
        <a:off x="2857400" y="2557245"/>
        <a:ext cx="2853216" cy="569881"/>
      </dsp:txXfrm>
    </dsp:sp>
    <dsp:sp modelId="{344A4A93-854D-4662-99DA-1375B8241C0B}">
      <dsp:nvSpPr>
        <dsp:cNvPr id="0" name=""/>
        <dsp:cNvSpPr/>
      </dsp:nvSpPr>
      <dsp:spPr>
        <a:xfrm>
          <a:off x="5710617" y="2557245"/>
          <a:ext cx="2853216" cy="5698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 smtClean="0">
              <a:latin typeface="Arial" pitchFamily="34" charset="0"/>
              <a:cs typeface="Arial" pitchFamily="34" charset="0"/>
            </a:rPr>
            <a:t>Quality hiring</a:t>
          </a:r>
          <a:endParaRPr lang="en-IN" sz="1400" kern="1200" dirty="0">
            <a:latin typeface="Arial" pitchFamily="34" charset="0"/>
            <a:cs typeface="Arial" pitchFamily="34" charset="0"/>
          </a:endParaRPr>
        </a:p>
      </dsp:txBody>
      <dsp:txXfrm>
        <a:off x="5710617" y="2557245"/>
        <a:ext cx="2853216" cy="569881"/>
      </dsp:txXfrm>
    </dsp:sp>
    <dsp:sp modelId="{B6B19609-D7FB-488F-B9DC-DE83BA55DF42}">
      <dsp:nvSpPr>
        <dsp:cNvPr id="0" name=""/>
        <dsp:cNvSpPr/>
      </dsp:nvSpPr>
      <dsp:spPr>
        <a:xfrm rot="10800000">
          <a:off x="0" y="886"/>
          <a:ext cx="8568018" cy="190595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latin typeface="Arial" pitchFamily="34" charset="0"/>
              <a:cs typeface="Arial" pitchFamily="34" charset="0"/>
            </a:rPr>
            <a:t>Recruitment Management Information System (RMIS) - Reports</a:t>
          </a:r>
          <a:endParaRPr lang="en-IN" sz="1800" b="1" kern="1200" dirty="0">
            <a:latin typeface="Arial" pitchFamily="34" charset="0"/>
            <a:cs typeface="Arial" pitchFamily="34" charset="0"/>
          </a:endParaRPr>
        </a:p>
      </dsp:txBody>
      <dsp:txXfrm rot="-10800000">
        <a:off x="0" y="886"/>
        <a:ext cx="8568018" cy="668990"/>
      </dsp:txXfrm>
    </dsp:sp>
    <dsp:sp modelId="{3863C50D-BF49-4D16-B788-6AFBA922327E}">
      <dsp:nvSpPr>
        <dsp:cNvPr id="0" name=""/>
        <dsp:cNvSpPr/>
      </dsp:nvSpPr>
      <dsp:spPr>
        <a:xfrm>
          <a:off x="4183" y="669877"/>
          <a:ext cx="2853216" cy="5698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 smtClean="0">
              <a:latin typeface="Arial" pitchFamily="34" charset="0"/>
              <a:cs typeface="Arial" pitchFamily="34" charset="0"/>
            </a:rPr>
            <a:t>Client Interaction Sheet</a:t>
          </a:r>
          <a:endParaRPr lang="en-IN" sz="1400" kern="1200" dirty="0">
            <a:latin typeface="Arial" pitchFamily="34" charset="0"/>
            <a:cs typeface="Arial" pitchFamily="34" charset="0"/>
          </a:endParaRPr>
        </a:p>
      </dsp:txBody>
      <dsp:txXfrm>
        <a:off x="4183" y="669877"/>
        <a:ext cx="2853216" cy="569881"/>
      </dsp:txXfrm>
    </dsp:sp>
    <dsp:sp modelId="{0CDD79F7-E061-4FC3-B70E-6B421D55ABBA}">
      <dsp:nvSpPr>
        <dsp:cNvPr id="0" name=""/>
        <dsp:cNvSpPr/>
      </dsp:nvSpPr>
      <dsp:spPr>
        <a:xfrm>
          <a:off x="2857400" y="669877"/>
          <a:ext cx="2853216" cy="5698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 smtClean="0">
              <a:latin typeface="Arial" pitchFamily="34" charset="0"/>
              <a:cs typeface="Arial" pitchFamily="34" charset="0"/>
            </a:rPr>
            <a:t>Daily MIS; Candidate Status</a:t>
          </a:r>
          <a:endParaRPr lang="en-IN" sz="1400" kern="1200" dirty="0">
            <a:latin typeface="Arial" pitchFamily="34" charset="0"/>
            <a:cs typeface="Arial" pitchFamily="34" charset="0"/>
          </a:endParaRPr>
        </a:p>
      </dsp:txBody>
      <dsp:txXfrm>
        <a:off x="2857400" y="669877"/>
        <a:ext cx="2853216" cy="569881"/>
      </dsp:txXfrm>
    </dsp:sp>
    <dsp:sp modelId="{0D1A0878-ED8F-4AFA-A2E0-DACCCFFA1901}">
      <dsp:nvSpPr>
        <dsp:cNvPr id="0" name=""/>
        <dsp:cNvSpPr/>
      </dsp:nvSpPr>
      <dsp:spPr>
        <a:xfrm>
          <a:off x="5710617" y="669877"/>
          <a:ext cx="2853216" cy="5698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 smtClean="0">
              <a:latin typeface="Arial" pitchFamily="34" charset="0"/>
              <a:cs typeface="Arial" pitchFamily="34" charset="0"/>
            </a:rPr>
            <a:t>Maintenance of interview tracker; Timesheet</a:t>
          </a:r>
          <a:endParaRPr lang="en-IN" sz="1400" kern="1200" dirty="0">
            <a:latin typeface="Arial" pitchFamily="34" charset="0"/>
            <a:cs typeface="Arial" pitchFamily="34" charset="0"/>
          </a:endParaRPr>
        </a:p>
      </dsp:txBody>
      <dsp:txXfrm>
        <a:off x="5710617" y="669877"/>
        <a:ext cx="2853216" cy="5698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1BB452-747C-4FAD-BE6D-A5208B82E3A1}" type="datetimeFigureOut">
              <a:rPr lang="en-US" smtClean="0"/>
              <a:t>2/15/2017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14204E-8F5A-4329-A8B4-B007BA3DA7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0229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https://www.topechelon.com/blog/contract-staffing-training/the-6-best-times-to-suggest-contract-staffing-to-clients/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4204E-8F5A-4329-A8B4-B007BA3DA733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7870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4204E-8F5A-4329-A8B4-B007BA3DA733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55839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2/15/2017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2/15/2017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2/15/2017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2/15/2017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2192001" cy="6814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 Diagonal Corner Rectangle 3"/>
          <p:cNvSpPr/>
          <p:nvPr/>
        </p:nvSpPr>
        <p:spPr>
          <a:xfrm>
            <a:off x="6843618" y="1075597"/>
            <a:ext cx="4035052" cy="972458"/>
          </a:xfrm>
          <a:prstGeom prst="round2Diag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Mastering the Recruitment Process</a:t>
            </a:r>
            <a:r>
              <a:rPr lang="en-US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en-IN" sz="2000" dirty="0"/>
          </a:p>
        </p:txBody>
      </p:sp>
      <p:sp>
        <p:nvSpPr>
          <p:cNvPr id="7" name="Rectangle 6"/>
          <p:cNvSpPr/>
          <p:nvPr/>
        </p:nvSpPr>
        <p:spPr>
          <a:xfrm>
            <a:off x="8712973" y="1921544"/>
            <a:ext cx="2714618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70000"/>
              </a:lnSpc>
            </a:pPr>
            <a:r>
              <a:rPr lang="en-US" sz="2000" b="1" i="1" dirty="0" smtClean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Program Outline</a:t>
            </a:r>
            <a:endParaRPr lang="en-US" sz="2000" b="1" i="1" dirty="0">
              <a:solidFill>
                <a:schemeClr val="bg1"/>
              </a:solidFill>
              <a:latin typeface="Rockwell" pitchFamily="18" charset="0"/>
              <a:cs typeface="Times New Roman" pitchFamily="18" charset="0"/>
            </a:endParaRPr>
          </a:p>
        </p:txBody>
      </p:sp>
      <p:pic>
        <p:nvPicPr>
          <p:cNvPr id="6" name="Picture 2" descr="https://dyn.web.whatsapp.com/pp?t=l&amp;u=919845730641-1482814080%40g.us&amp;i=1482859760&amp;ref=0%4059CAiF7eKvUMbErRSTrzr1cglRfZJvoqjgSk2pMzGhY9uxKsgIyq6jwm&amp;tok=0%40HTVamPp1fahRLID1WXPipYo1RegPoc%2F09q3an8yM%2FEXgpAMJN4cxi3CUKmUA3GbPQ7jFqVAivAA90g%3D%3D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4" t="31833" r="14212" b="37272"/>
          <a:stretch/>
        </p:blipFill>
        <p:spPr bwMode="auto">
          <a:xfrm>
            <a:off x="11295529" y="27158"/>
            <a:ext cx="842348" cy="347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728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514"/>
            <a:ext cx="12192000" cy="156966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fontAlgn="base"/>
            <a:endParaRPr lang="en-IN" sz="2400" b="1" dirty="0" smtClean="0">
              <a:latin typeface="Bookman Old Style" pitchFamily="18" charset="0"/>
            </a:endParaRPr>
          </a:p>
          <a:p>
            <a:pPr algn="ctr" fontAlgn="base"/>
            <a:r>
              <a:rPr lang="en-IN" sz="2400" b="1" dirty="0" smtClean="0">
                <a:latin typeface="Bookman Old Style" pitchFamily="18" charset="0"/>
              </a:rPr>
              <a:t>How </a:t>
            </a:r>
            <a:r>
              <a:rPr lang="en-IN" sz="2400" b="1" dirty="0">
                <a:latin typeface="Bookman Old Style" pitchFamily="18" charset="0"/>
              </a:rPr>
              <a:t>much more could your </a:t>
            </a:r>
            <a:r>
              <a:rPr lang="en-IN" sz="2400" b="1" dirty="0" smtClean="0">
                <a:latin typeface="Bookman Old Style" pitchFamily="18" charset="0"/>
              </a:rPr>
              <a:t>Recruiter</a:t>
            </a:r>
            <a:r>
              <a:rPr lang="en-IN" sz="2400" b="1" dirty="0">
                <a:latin typeface="Bookman Old Style" pitchFamily="18" charset="0"/>
              </a:rPr>
              <a:t> produce if they </a:t>
            </a:r>
            <a:r>
              <a:rPr lang="en-IN" sz="2400" b="1" dirty="0" smtClean="0">
                <a:latin typeface="Bookman Old Style" pitchFamily="18" charset="0"/>
              </a:rPr>
              <a:t>had</a:t>
            </a:r>
          </a:p>
          <a:p>
            <a:pPr algn="ctr" fontAlgn="base"/>
            <a:r>
              <a:rPr lang="en-IN" sz="2400" b="1" dirty="0" smtClean="0">
                <a:latin typeface="Bookman Old Style" pitchFamily="18" charset="0"/>
              </a:rPr>
              <a:t>professional </a:t>
            </a:r>
            <a:r>
              <a:rPr lang="en-IN" sz="2400" b="1" dirty="0">
                <a:latin typeface="Bookman Old Style" pitchFamily="18" charset="0"/>
              </a:rPr>
              <a:t>training</a:t>
            </a:r>
            <a:r>
              <a:rPr lang="en-IN" sz="2400" b="1" dirty="0" smtClean="0">
                <a:latin typeface="Bookman Old Style" pitchFamily="18" charset="0"/>
              </a:rPr>
              <a:t>?</a:t>
            </a:r>
          </a:p>
          <a:p>
            <a:pPr fontAlgn="base"/>
            <a:endParaRPr lang="en-IN" sz="2400" b="1" dirty="0">
              <a:latin typeface="Bookman Old Style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04364" y="2545165"/>
            <a:ext cx="9601200" cy="230832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ase"/>
            <a:r>
              <a:rPr lang="en-IN" sz="2000" b="1" dirty="0"/>
              <a:t>Want to turn your average </a:t>
            </a:r>
            <a:r>
              <a:rPr lang="en-IN" sz="2000" b="1" dirty="0" smtClean="0"/>
              <a:t>Recruiters </a:t>
            </a:r>
            <a:r>
              <a:rPr lang="en-IN" sz="2000" b="1" dirty="0"/>
              <a:t>into great ones, and your best </a:t>
            </a:r>
            <a:r>
              <a:rPr lang="en-IN" sz="2000" b="1" dirty="0" smtClean="0"/>
              <a:t>Recruiters </a:t>
            </a:r>
            <a:r>
              <a:rPr lang="en-IN" sz="2000" b="1" dirty="0"/>
              <a:t>into superstars?</a:t>
            </a:r>
            <a:r>
              <a:rPr lang="en-IN" sz="2000" dirty="0"/>
              <a:t>  Then why not bring us to your offices to train your team in-house?</a:t>
            </a:r>
          </a:p>
          <a:p>
            <a:pPr algn="ctr" fontAlgn="base"/>
            <a:endParaRPr lang="en-IN" sz="2000" dirty="0" smtClean="0"/>
          </a:p>
          <a:p>
            <a:pPr algn="ctr" fontAlgn="base"/>
            <a:r>
              <a:rPr lang="en-IN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“Mastering </a:t>
            </a:r>
            <a:r>
              <a:rPr lang="en-IN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the Recruitment </a:t>
            </a:r>
            <a:r>
              <a:rPr lang="en-IN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Process”</a:t>
            </a:r>
            <a:endParaRPr lang="en-IN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 fontAlgn="base"/>
            <a:endParaRPr lang="en-IN" sz="2000" dirty="0" smtClean="0"/>
          </a:p>
          <a:p>
            <a:pPr algn="ctr" fontAlgn="base"/>
            <a:r>
              <a:rPr lang="en-IN" sz="2000" dirty="0" smtClean="0"/>
              <a:t>Convert </a:t>
            </a:r>
            <a:r>
              <a:rPr lang="en-IN" sz="2000" dirty="0"/>
              <a:t>more jobs into placements by controlling the recruitment process and managing your clients and candidates effectively at every stage.</a:t>
            </a:r>
          </a:p>
        </p:txBody>
      </p:sp>
      <p:pic>
        <p:nvPicPr>
          <p:cNvPr id="7" name="Picture 2" descr="https://dyn.web.whatsapp.com/pp?t=l&amp;u=919845730641-1482814080%40g.us&amp;i=1482859760&amp;ref=0%4059CAiF7eKvUMbErRSTrzr1cglRfZJvoqjgSk2pMzGhY9uxKsgIyq6jwm&amp;tok=0%40HTVamPp1fahRLID1WXPipYo1RegPoc%2F09q3an8yM%2FEXgpAMJN4cxi3CUKmUA3GbPQ7jFqVAivAA90g%3D%3D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4" t="31833" r="14212" b="37272"/>
          <a:stretch/>
        </p:blipFill>
        <p:spPr bwMode="auto">
          <a:xfrm>
            <a:off x="11268634" y="53199"/>
            <a:ext cx="842348" cy="347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549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514"/>
            <a:ext cx="12192000" cy="120032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fontAlgn="base"/>
            <a:endParaRPr lang="en-IN" sz="2400" b="1" dirty="0" smtClean="0">
              <a:latin typeface="Bookman Old Style" pitchFamily="18" charset="0"/>
            </a:endParaRPr>
          </a:p>
          <a:p>
            <a:pPr algn="ctr" fontAlgn="base"/>
            <a:r>
              <a:rPr lang="en-IN" sz="2400" b="1" dirty="0" smtClean="0">
                <a:latin typeface="Bookman Old Style" pitchFamily="18" charset="0"/>
              </a:rPr>
              <a:t>Program flow</a:t>
            </a:r>
          </a:p>
          <a:p>
            <a:pPr fontAlgn="base"/>
            <a:endParaRPr lang="en-IN" sz="2400" b="1" dirty="0">
              <a:latin typeface="Bookman Old Style" pitchFamily="18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515434672"/>
              </p:ext>
            </p:extLst>
          </p:nvPr>
        </p:nvGraphicFramePr>
        <p:xfrm>
          <a:off x="2189629" y="1425388"/>
          <a:ext cx="8568018" cy="5015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https://dyn.web.whatsapp.com/pp?t=l&amp;u=919845730641-1482814080%40g.us&amp;i=1482859760&amp;ref=0%4059CAiF7eKvUMbErRSTrzr1cglRfZJvoqjgSk2pMzGhY9uxKsgIyq6jwm&amp;tok=0%40HTVamPp1fahRLID1WXPipYo1RegPoc%2F09q3an8yM%2FEXgpAMJN4cxi3CUKmUA3GbPQ7jFqVAivAA90g%3D%3D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4" t="31833" r="14212" b="37272"/>
          <a:stretch/>
        </p:blipFill>
        <p:spPr bwMode="auto">
          <a:xfrm>
            <a:off x="11268634" y="53199"/>
            <a:ext cx="842348" cy="347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648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514"/>
            <a:ext cx="12192000" cy="120032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fontAlgn="base"/>
            <a:endParaRPr lang="en-IN" sz="2400" b="1" dirty="0" smtClean="0">
              <a:latin typeface="Bookman Old Style" pitchFamily="18" charset="0"/>
            </a:endParaRPr>
          </a:p>
          <a:p>
            <a:pPr algn="ctr" fontAlgn="base"/>
            <a:r>
              <a:rPr lang="en-IN" sz="2400" b="1" dirty="0" smtClean="0">
                <a:latin typeface="Bookman Old Style" pitchFamily="18" charset="0"/>
              </a:rPr>
              <a:t>Program flow</a:t>
            </a:r>
          </a:p>
          <a:p>
            <a:pPr fontAlgn="base"/>
            <a:endParaRPr lang="en-IN" sz="2400" b="1" dirty="0">
              <a:latin typeface="Bookman Old Style" pitchFamily="18" charset="0"/>
            </a:endParaRPr>
          </a:p>
        </p:txBody>
      </p:sp>
      <p:pic>
        <p:nvPicPr>
          <p:cNvPr id="6" name="Picture 2" descr="https://dyn.web.whatsapp.com/pp?t=l&amp;u=919845730641-1482814080%40g.us&amp;i=1482859760&amp;ref=0%4059CAiF7eKvUMbErRSTrzr1cglRfZJvoqjgSk2pMzGhY9uxKsgIyq6jwm&amp;tok=0%40HTVamPp1fahRLID1WXPipYo1RegPoc%2F09q3an8yM%2FEXgpAMJN4cxi3CUKmUA3GbPQ7jFqVAivAA90g%3D%3D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4" t="31833" r="14212" b="37272"/>
          <a:stretch/>
        </p:blipFill>
        <p:spPr bwMode="auto">
          <a:xfrm>
            <a:off x="11187953" y="53789"/>
            <a:ext cx="976818" cy="402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824056359"/>
              </p:ext>
            </p:extLst>
          </p:nvPr>
        </p:nvGraphicFramePr>
        <p:xfrm>
          <a:off x="2189629" y="1425388"/>
          <a:ext cx="8568018" cy="5015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0828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514"/>
            <a:ext cx="12192000" cy="120032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fontAlgn="base"/>
            <a:endParaRPr lang="en-IN" sz="2400" b="1" dirty="0" smtClean="0">
              <a:latin typeface="Bookman Old Style" pitchFamily="18" charset="0"/>
            </a:endParaRPr>
          </a:p>
          <a:p>
            <a:pPr algn="ctr" fontAlgn="base"/>
            <a:r>
              <a:rPr lang="en-IN" sz="2400" b="1" dirty="0" smtClean="0">
                <a:latin typeface="Bookman Old Style" pitchFamily="18" charset="0"/>
              </a:rPr>
              <a:t>Program flow</a:t>
            </a:r>
          </a:p>
          <a:p>
            <a:pPr fontAlgn="base"/>
            <a:endParaRPr lang="en-IN" sz="2400" b="1" dirty="0">
              <a:latin typeface="Bookman Old Style" pitchFamily="18" charset="0"/>
            </a:endParaRPr>
          </a:p>
        </p:txBody>
      </p:sp>
      <p:pic>
        <p:nvPicPr>
          <p:cNvPr id="6" name="Picture 2" descr="https://dyn.web.whatsapp.com/pp?t=l&amp;u=919845730641-1482814080%40g.us&amp;i=1482859760&amp;ref=0%4059CAiF7eKvUMbErRSTrzr1cglRfZJvoqjgSk2pMzGhY9uxKsgIyq6jwm&amp;tok=0%40HTVamPp1fahRLID1WXPipYo1RegPoc%2F09q3an8yM%2FEXgpAMJN4cxi3CUKmUA3GbPQ7jFqVAivAA90g%3D%3D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4" t="31833" r="14212" b="37272"/>
          <a:stretch/>
        </p:blipFill>
        <p:spPr bwMode="auto">
          <a:xfrm>
            <a:off x="11295529" y="53789"/>
            <a:ext cx="869242" cy="358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36781713"/>
              </p:ext>
            </p:extLst>
          </p:nvPr>
        </p:nvGraphicFramePr>
        <p:xfrm>
          <a:off x="2189629" y="1425388"/>
          <a:ext cx="8568018" cy="5015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9071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513" y="-195072"/>
            <a:ext cx="12192000" cy="120032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fontAlgn="base"/>
            <a:endParaRPr lang="en-IN" sz="2400" b="1" dirty="0" smtClean="0">
              <a:latin typeface="Bookman Old Style" pitchFamily="18" charset="0"/>
            </a:endParaRPr>
          </a:p>
          <a:p>
            <a:pPr fontAlgn="base"/>
            <a:r>
              <a:rPr lang="en-IN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itchFamily="18" charset="0"/>
              </a:rPr>
              <a:t>LEARNING OUTCOMES</a:t>
            </a:r>
            <a:endParaRPr lang="en-IN" sz="2400" b="1" dirty="0" smtClean="0">
              <a:latin typeface="Bookman Old Style" pitchFamily="18" charset="0"/>
            </a:endParaRPr>
          </a:p>
          <a:p>
            <a:pPr fontAlgn="base"/>
            <a:endParaRPr lang="en-IN" sz="2400" b="1" dirty="0">
              <a:latin typeface="Bookman Old Style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3071" y="1488750"/>
            <a:ext cx="1082488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Blip>
                <a:blip r:embed="rId3"/>
              </a:buBlip>
            </a:pPr>
            <a:r>
              <a:rPr lang="en-IN" dirty="0"/>
              <a:t>A solid methodology for name generation, cold-calling &amp; networking.</a:t>
            </a:r>
          </a:p>
          <a:p>
            <a:pPr marL="285750" lvl="0" indent="-285750" algn="just">
              <a:buBlip>
                <a:blip r:embed="rId3"/>
              </a:buBlip>
            </a:pPr>
            <a:r>
              <a:rPr lang="en-IN" dirty="0" smtClean="0"/>
              <a:t>A </a:t>
            </a:r>
            <a:r>
              <a:rPr lang="en-IN" dirty="0"/>
              <a:t>structured process for obtaining </a:t>
            </a:r>
            <a:r>
              <a:rPr lang="en-IN" dirty="0" smtClean="0"/>
              <a:t>candidate </a:t>
            </a:r>
            <a:r>
              <a:rPr lang="en-IN" dirty="0"/>
              <a:t>feedback from both candidates and </a:t>
            </a:r>
            <a:r>
              <a:rPr lang="en-IN" dirty="0" smtClean="0"/>
              <a:t>client </a:t>
            </a:r>
            <a:r>
              <a:rPr lang="en-IN" dirty="0"/>
              <a:t>to help improve your hiring practices.</a:t>
            </a:r>
          </a:p>
          <a:p>
            <a:pPr marL="285750" lvl="0" indent="-285750" algn="just">
              <a:buBlip>
                <a:blip r:embed="rId3"/>
              </a:buBlip>
            </a:pPr>
            <a:r>
              <a:rPr lang="en-IN" dirty="0"/>
              <a:t>An organized plan for building your custom sourcing strategy for any requisition.</a:t>
            </a:r>
          </a:p>
          <a:p>
            <a:pPr marL="285750" lvl="0" indent="-285750" algn="just">
              <a:buBlip>
                <a:blip r:embed="rId3"/>
              </a:buBlip>
            </a:pPr>
            <a:r>
              <a:rPr lang="en-IN" dirty="0"/>
              <a:t>An effective approach to working with both candidates and </a:t>
            </a:r>
            <a:r>
              <a:rPr lang="en-IN" dirty="0" smtClean="0"/>
              <a:t>client.</a:t>
            </a:r>
            <a:endParaRPr lang="en-IN" dirty="0"/>
          </a:p>
          <a:p>
            <a:pPr marL="285750" lvl="0" indent="-285750" algn="just">
              <a:buBlip>
                <a:blip r:embed="rId3"/>
              </a:buBlip>
            </a:pPr>
            <a:r>
              <a:rPr lang="en-IN" dirty="0"/>
              <a:t>Techniques for managing your schedule and developing your industry expertise.</a:t>
            </a:r>
          </a:p>
          <a:p>
            <a:pPr marL="285750" lvl="0" indent="-285750" algn="just">
              <a:buBlip>
                <a:blip r:embed="rId3"/>
              </a:buBlip>
            </a:pPr>
            <a:r>
              <a:rPr lang="en-IN" dirty="0"/>
              <a:t>Industry knowledge of recruiting metrics and how they can help any recruiter stay on </a:t>
            </a:r>
            <a:r>
              <a:rPr lang="en-IN" dirty="0" smtClean="0"/>
              <a:t>track.</a:t>
            </a:r>
            <a:endParaRPr lang="en-IN" dirty="0"/>
          </a:p>
          <a:p>
            <a:pPr marL="285750" lvl="0" indent="-285750" algn="just">
              <a:buBlip>
                <a:blip r:embed="rId3"/>
              </a:buBlip>
            </a:pPr>
            <a:r>
              <a:rPr lang="en-IN" dirty="0"/>
              <a:t>Leave class with the most cutting edge tools and techniques available for connecting with candidates </a:t>
            </a:r>
            <a:r>
              <a:rPr lang="en-IN" dirty="0" smtClean="0"/>
              <a:t>today.</a:t>
            </a:r>
            <a:endParaRPr lang="en-IN" dirty="0"/>
          </a:p>
          <a:p>
            <a:pPr marL="285750" lvl="0" indent="-285750" algn="just">
              <a:buBlip>
                <a:blip r:embed="rId3"/>
              </a:buBlip>
            </a:pPr>
            <a:r>
              <a:rPr lang="en-IN" dirty="0"/>
              <a:t>Become a pipeline recruiter who stays up to date on the latest trends and news to identify the next best resource for top </a:t>
            </a:r>
            <a:r>
              <a:rPr lang="en-IN" dirty="0" smtClean="0"/>
              <a:t>talent.</a:t>
            </a:r>
            <a:endParaRPr lang="en-IN" dirty="0"/>
          </a:p>
          <a:p>
            <a:pPr marL="285750" indent="-285750" algn="just">
              <a:buBlip>
                <a:blip r:embed="rId3"/>
              </a:buBlip>
            </a:pPr>
            <a:r>
              <a:rPr lang="en-IN" dirty="0"/>
              <a:t>Become experts who know how to effectively leverage networks both on and </a:t>
            </a:r>
            <a:r>
              <a:rPr lang="en-IN" dirty="0" smtClean="0"/>
              <a:t>offline.</a:t>
            </a:r>
            <a:endParaRPr lang="en-IN" dirty="0">
              <a:latin typeface="Bookman Old Style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67542" y="5418478"/>
            <a:ext cx="9085943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IN" b="1" dirty="0">
                <a:latin typeface="Bookman Old Style" pitchFamily="18" charset="0"/>
              </a:rPr>
              <a:t>More services = more options = more solutions = more job orders = more placements</a:t>
            </a:r>
            <a:endParaRPr lang="en-IN" dirty="0">
              <a:latin typeface="Bookman Old Style" pitchFamily="18" charset="0"/>
            </a:endParaRPr>
          </a:p>
        </p:txBody>
      </p:sp>
      <p:pic>
        <p:nvPicPr>
          <p:cNvPr id="9" name="Picture 2" descr="https://dyn.web.whatsapp.com/pp?t=l&amp;u=919845730641-1482814080%40g.us&amp;i=1482859760&amp;ref=0%4059CAiF7eKvUMbErRSTrzr1cglRfZJvoqjgSk2pMzGhY9uxKsgIyq6jwm&amp;tok=0%40HTVamPp1fahRLID1WXPipYo1RegPoc%2F09q3an8yM%2FEXgpAMJN4cxi3CUKmUA3GbPQ7jFqVAivAA90g%3D%3D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4" t="31833" r="14212" b="37272"/>
          <a:stretch/>
        </p:blipFill>
        <p:spPr bwMode="auto">
          <a:xfrm>
            <a:off x="11053481" y="60448"/>
            <a:ext cx="1004047" cy="414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331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3197"/>
            <a:ext cx="12192000" cy="120032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fontAlgn="base"/>
            <a:endParaRPr lang="en-IN" sz="2400" b="1" dirty="0" smtClean="0">
              <a:latin typeface="Bookman Old Style" pitchFamily="18" charset="0"/>
            </a:endParaRPr>
          </a:p>
          <a:p>
            <a:pPr fontAlgn="base"/>
            <a:r>
              <a:rPr lang="en-IN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itchFamily="18" charset="0"/>
              </a:rPr>
              <a:t>TRAINING INFORMATION</a:t>
            </a:r>
            <a:endParaRPr lang="en-IN" sz="2400" b="1" dirty="0" smtClean="0">
              <a:latin typeface="Bookman Old Style" pitchFamily="18" charset="0"/>
            </a:endParaRPr>
          </a:p>
          <a:p>
            <a:pPr fontAlgn="base"/>
            <a:endParaRPr lang="en-IN" sz="2400" b="1" dirty="0">
              <a:latin typeface="Bookman Old Style" pitchFamily="18" charset="0"/>
            </a:endParaRPr>
          </a:p>
        </p:txBody>
      </p:sp>
      <p:pic>
        <p:nvPicPr>
          <p:cNvPr id="9" name="Picture 2" descr="https://dyn.web.whatsapp.com/pp?t=l&amp;u=919845730641-1482814080%40g.us&amp;i=1482859760&amp;ref=0%4059CAiF7eKvUMbErRSTrzr1cglRfZJvoqjgSk2pMzGhY9uxKsgIyq6jwm&amp;tok=0%40HTVamPp1fahRLID1WXPipYo1RegPoc%2F09q3an8yM%2FEXgpAMJN4cxi3CUKmUA3GbPQ7jFqVAivAA90g%3D%3D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4" t="31833" r="14212" b="37272"/>
          <a:stretch/>
        </p:blipFill>
        <p:spPr bwMode="auto">
          <a:xfrm>
            <a:off x="10986248" y="221467"/>
            <a:ext cx="950259" cy="391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324676"/>
              </p:ext>
            </p:extLst>
          </p:nvPr>
        </p:nvGraphicFramePr>
        <p:xfrm>
          <a:off x="658906" y="1553382"/>
          <a:ext cx="10903491" cy="4587240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1026211"/>
                <a:gridCol w="3424765"/>
                <a:gridCol w="6452515"/>
              </a:tblGrid>
              <a:tr h="370840">
                <a:tc>
                  <a:txBody>
                    <a:bodyPr/>
                    <a:lstStyle/>
                    <a:p>
                      <a:r>
                        <a:rPr lang="en-IN" sz="1400" b="1" dirty="0" smtClean="0"/>
                        <a:t>1</a:t>
                      </a:r>
                      <a:endParaRPr lang="en-IN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1" dirty="0" smtClean="0"/>
                        <a:t>Course</a:t>
                      </a:r>
                      <a:r>
                        <a:rPr lang="en-IN" sz="1400" b="1" baseline="0" dirty="0" smtClean="0"/>
                        <a:t> Type</a:t>
                      </a:r>
                      <a:endParaRPr lang="en-IN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1400" b="1" kern="1200" dirty="0" smtClean="0"/>
                        <a:t>Mastering the Recruitment Process</a:t>
                      </a:r>
                      <a:endParaRPr kumimoji="0" lang="en-IN" sz="1400" b="1" kern="1200" dirty="0">
                        <a:solidFill>
                          <a:schemeClr val="lt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1400" b="1" dirty="0" smtClean="0"/>
                        <a:t>2</a:t>
                      </a:r>
                      <a:endParaRPr lang="en-IN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1" dirty="0" smtClean="0"/>
                        <a:t>Target Groups</a:t>
                      </a:r>
                      <a:endParaRPr lang="en-IN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1" dirty="0" err="1" smtClean="0"/>
                        <a:t>Freshers</a:t>
                      </a:r>
                      <a:r>
                        <a:rPr lang="en-IN" sz="1400" b="1" dirty="0" smtClean="0"/>
                        <a:t> &amp; Intermediate</a:t>
                      </a:r>
                      <a:endParaRPr lang="en-IN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1400" b="1" dirty="0" smtClean="0"/>
                        <a:t>3</a:t>
                      </a:r>
                      <a:endParaRPr lang="en-IN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1" dirty="0" smtClean="0"/>
                        <a:t>Program</a:t>
                      </a:r>
                      <a:r>
                        <a:rPr lang="en-IN" sz="1400" b="1" baseline="0" dirty="0" smtClean="0"/>
                        <a:t> Schedule </a:t>
                      </a:r>
                      <a:endParaRPr lang="en-IN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1" dirty="0" smtClean="0"/>
                        <a:t>16 </a:t>
                      </a:r>
                      <a:r>
                        <a:rPr lang="en-IN" sz="1400" b="1" dirty="0" err="1" smtClean="0"/>
                        <a:t>hrs</a:t>
                      </a:r>
                      <a:r>
                        <a:rPr lang="en-IN" sz="1400" b="1" baseline="0" dirty="0" smtClean="0"/>
                        <a:t> </a:t>
                      </a:r>
                      <a:endParaRPr lang="en-IN" sz="1400" b="1" baseline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1400" b="1" dirty="0" smtClean="0"/>
                        <a:t>4.</a:t>
                      </a:r>
                      <a:endParaRPr lang="en-IN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1" dirty="0" smtClean="0"/>
                        <a:t>Proposed</a:t>
                      </a:r>
                      <a:r>
                        <a:rPr lang="en-IN" sz="1400" b="1" baseline="0" dirty="0" smtClean="0"/>
                        <a:t> classroom Setup</a:t>
                      </a:r>
                      <a:endParaRPr lang="en-IN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1" dirty="0" smtClean="0"/>
                        <a:t>Computer system for</a:t>
                      </a:r>
                      <a:r>
                        <a:rPr lang="en-IN" sz="1400" b="1" baseline="0" dirty="0" smtClean="0"/>
                        <a:t> trainees</a:t>
                      </a:r>
                    </a:p>
                    <a:p>
                      <a:r>
                        <a:rPr lang="en-IN" sz="1400" b="1" baseline="0" dirty="0" smtClean="0"/>
                        <a:t>White board &amp; Marker Pen</a:t>
                      </a:r>
                      <a:endParaRPr lang="en-IN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1400" b="1" dirty="0" smtClean="0"/>
                        <a:t>5.</a:t>
                      </a:r>
                      <a:endParaRPr lang="en-IN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1" dirty="0" smtClean="0"/>
                        <a:t>Facilitation by Trainer</a:t>
                      </a:r>
                      <a:endParaRPr lang="en-IN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400" b="1" dirty="0" smtClean="0"/>
                        <a:t>Course Material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400" b="1" dirty="0" smtClean="0"/>
                        <a:t>Free Consultation – 6 months help desk on phone/emails/</a:t>
                      </a:r>
                      <a:r>
                        <a:rPr lang="en-IN" sz="1400" b="1" dirty="0" err="1" smtClean="0"/>
                        <a:t>whatsup</a:t>
                      </a:r>
                      <a:r>
                        <a:rPr lang="en-IN" sz="1400" b="1" baseline="0" dirty="0" smtClean="0"/>
                        <a:t> for trainee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400" b="1" baseline="0" dirty="0" smtClean="0"/>
                        <a:t>Set Recruitment Process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400" b="1" baseline="0" dirty="0" smtClean="0"/>
                        <a:t>Define Recruitment SOP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400" b="1" baseline="0" dirty="0" smtClean="0"/>
                        <a:t>Define Roles &amp; Responsibilities of recruiter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400" b="1" baseline="0" dirty="0" smtClean="0"/>
                        <a:t>Design Recruiter Metrics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400" b="1" baseline="0" dirty="0" smtClean="0"/>
                        <a:t>Recruitment reports &amp; format creation</a:t>
                      </a:r>
                    </a:p>
                    <a:p>
                      <a:endParaRPr lang="en-IN" sz="1400" b="1" dirty="0" smtClean="0"/>
                    </a:p>
                    <a:p>
                      <a:endParaRPr lang="en-IN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1400" b="1" dirty="0" smtClean="0"/>
                        <a:t>6</a:t>
                      </a:r>
                      <a:endParaRPr lang="en-IN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1" dirty="0" smtClean="0"/>
                        <a:t>Training Fee</a:t>
                      </a:r>
                      <a:endParaRPr lang="en-IN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1" dirty="0" err="1" smtClean="0">
                          <a:latin typeface="Arial" pitchFamily="34" charset="0"/>
                          <a:cs typeface="Arial" pitchFamily="34" charset="0"/>
                        </a:rPr>
                        <a:t>Rs</a:t>
                      </a:r>
                      <a:r>
                        <a:rPr lang="en-IN" sz="1400" b="1" dirty="0" smtClean="0"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en-IN" sz="1400" b="1" dirty="0" smtClean="0">
                          <a:latin typeface="Arial" pitchFamily="34" charset="0"/>
                          <a:cs typeface="Arial" pitchFamily="34" charset="0"/>
                        </a:rPr>
                        <a:t>10,000</a:t>
                      </a:r>
                      <a:r>
                        <a:rPr lang="en-IN" sz="1400" b="1" dirty="0" smtClean="0">
                          <a:latin typeface="Arial" pitchFamily="34" charset="0"/>
                          <a:cs typeface="Arial" pitchFamily="34" charset="0"/>
                        </a:rPr>
                        <a:t>/-</a:t>
                      </a:r>
                      <a:r>
                        <a:rPr lang="en-IN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for maximum 2 participants + </a:t>
                      </a:r>
                      <a:r>
                        <a:rPr lang="en-IN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(10,000) Process setup</a:t>
                      </a:r>
                    </a:p>
                    <a:p>
                      <a:endParaRPr lang="en-IN" sz="14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IN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*(</a:t>
                      </a:r>
                      <a:r>
                        <a:rPr lang="en-IN" sz="14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Rs</a:t>
                      </a:r>
                      <a:r>
                        <a:rPr lang="en-IN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. 5,000/- for Extra per participant)</a:t>
                      </a:r>
                      <a:endParaRPr lang="en-IN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458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5527</TotalTime>
  <Words>519</Words>
  <Application>Microsoft Office PowerPoint</Application>
  <PresentationFormat>Custom</PresentationFormat>
  <Paragraphs>91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Rajesh</dc:creator>
  <cp:lastModifiedBy>Rajesh</cp:lastModifiedBy>
  <cp:revision>119</cp:revision>
  <dcterms:created xsi:type="dcterms:W3CDTF">2014-02-20T04:37:24Z</dcterms:created>
  <dcterms:modified xsi:type="dcterms:W3CDTF">2017-02-15T17:04:30Z</dcterms:modified>
</cp:coreProperties>
</file>